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Lst>
  <p:sldSz cy="5143500" cx="9144000"/>
  <p:notesSz cx="6858000" cy="9144000"/>
  <p:embeddedFontLst>
    <p:embeddedFont>
      <p:font typeface="Roboto"/>
      <p:regular r:id="rId129"/>
      <p:bold r:id="rId130"/>
      <p:italic r:id="rId131"/>
      <p:boldItalic r:id="rId132"/>
    </p:embeddedFont>
    <p:embeddedFont>
      <p:font typeface="Google Sans"/>
      <p:regular r:id="rId133"/>
      <p:bold r:id="rId134"/>
      <p:italic r:id="rId135"/>
      <p:boldItalic r:id="rId136"/>
    </p:embeddedFont>
    <p:embeddedFont>
      <p:font typeface="Google Sans Medium"/>
      <p:regular r:id="rId137"/>
      <p:bold r:id="rId138"/>
      <p:italic r:id="rId139"/>
      <p:boldItalic r:id="rId1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41">
          <p15:clr>
            <a:srgbClr val="A4A3A4"/>
          </p15:clr>
        </p15:guide>
        <p15:guide id="2" pos="2844">
          <p15:clr>
            <a:srgbClr val="A4A3A4"/>
          </p15:clr>
        </p15:guide>
        <p15:guide id="3" pos="370">
          <p15:clr>
            <a:srgbClr val="9AA0A6"/>
          </p15:clr>
        </p15:guide>
        <p15:guide id="4" orient="horz" pos="726">
          <p15:clr>
            <a:srgbClr val="9AA0A6"/>
          </p15:clr>
        </p15:guide>
        <p15:guide id="5" orient="horz" pos="909">
          <p15:clr>
            <a:srgbClr val="9AA0A6"/>
          </p15:clr>
        </p15:guide>
        <p15:guide id="6" orient="horz" pos="182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41" orient="horz"/>
        <p:guide pos="2844"/>
        <p:guide pos="370"/>
        <p:guide pos="726" orient="horz"/>
        <p:guide pos="909" orient="horz"/>
        <p:guide pos="182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Roboto-regular.fntdata"/><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0" Type="http://schemas.openxmlformats.org/officeDocument/2006/relationships/font" Target="fonts/GoogleSansMedium-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GoogleSansMedium-italic.fntdata"/><Relationship Id="rId138" Type="http://schemas.openxmlformats.org/officeDocument/2006/relationships/font" Target="fonts/GoogleSansMedium-bold.fntdata"/><Relationship Id="rId137" Type="http://schemas.openxmlformats.org/officeDocument/2006/relationships/font" Target="fonts/GoogleSansMedium-regular.fntdata"/><Relationship Id="rId132" Type="http://schemas.openxmlformats.org/officeDocument/2006/relationships/font" Target="fonts/Roboto-boldItalic.fntdata"/><Relationship Id="rId131" Type="http://schemas.openxmlformats.org/officeDocument/2006/relationships/font" Target="fonts/Roboto-italic.fntdata"/><Relationship Id="rId130" Type="http://schemas.openxmlformats.org/officeDocument/2006/relationships/font" Target="fonts/Roboto-bold.fntdata"/><Relationship Id="rId136" Type="http://schemas.openxmlformats.org/officeDocument/2006/relationships/font" Target="fonts/GoogleSans-boldItalic.fntdata"/><Relationship Id="rId135" Type="http://schemas.openxmlformats.org/officeDocument/2006/relationships/font" Target="fonts/GoogleSans-italic.fntdata"/><Relationship Id="rId134" Type="http://schemas.openxmlformats.org/officeDocument/2006/relationships/font" Target="fonts/GoogleSans-bold.fntdata"/><Relationship Id="rId133" Type="http://schemas.openxmlformats.org/officeDocument/2006/relationships/font" Target="fonts/GoogleSans-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google.com/store/apps/details?id=com.google.android.apps.adm&amp;hl=en_GB&amp;gl=US"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1" Type="http://schemas.openxmlformats.org/officeDocument/2006/relationships/hyperlink" Target="https://chrome.google.com/webstore/detail/page-marker-draw-on-web/jfiihjeimjpkpoaekpdpllpaeichkiod" TargetMode="External"/><Relationship Id="rId10" Type="http://schemas.openxmlformats.org/officeDocument/2006/relationships/hyperlink" Target="https://chrome.google.com/webstore/search/ClassroomGo" TargetMode="External"/><Relationship Id="rId13" Type="http://schemas.openxmlformats.org/officeDocument/2006/relationships/hyperlink" Target="https://chrome.google.com/webstore/detail/craftyzoom/ibhegccigccbgpjjmkofhobdnhpinacb" TargetMode="External"/><Relationship Id="rId12" Type="http://schemas.openxmlformats.org/officeDocument/2006/relationships/hyperlink" Target="https://chrome.google.com/webstore/detail/paint-tool-marker-for-chr/nadohmjilefnhjobhhlnnddplaklmnnp" TargetMode="External"/><Relationship Id="rId1" Type="http://schemas.openxmlformats.org/officeDocument/2006/relationships/notesMaster" Target="../notesMasters/notesMaster1.xml"/><Relationship Id="rId2" Type="http://schemas.openxmlformats.org/officeDocument/2006/relationships/hyperlink" Target="https://chrome.google.com/webstore/detail/kami-for-google-chrome/ecnphlgnajanjnkcmbpancdjoidceilk" TargetMode="External"/><Relationship Id="rId3" Type="http://schemas.openxmlformats.org/officeDocument/2006/relationships/hyperlink" Target="https://chrome.google.com/webstore/detail/nimbus-screenshot-screen/bpconcjcammlapcogcnnelfmaeghhagj" TargetMode="External"/><Relationship Id="rId4" Type="http://schemas.openxmlformats.org/officeDocument/2006/relationships/hyperlink" Target="https://chrome.google.com/webstore/detail/google-keep-chrome-extens/lpcaedmchfhocbbapmcbpinfpgnhiddi" TargetMode="External"/><Relationship Id="rId9" Type="http://schemas.openxmlformats.org/officeDocument/2006/relationships/hyperlink" Target="https://chrome.google.com/webstore/detail/clipchamp-video-editor/delkpojpfkkfgmknffmblbhmlamkjioi?hl=zh-TW" TargetMode="External"/><Relationship Id="rId15" Type="http://schemas.openxmlformats.org/officeDocument/2006/relationships/hyperlink" Target="https://chrome.google.com/webstore/detail/chrome-remote-desktop/inomeogfingihgjfjlpeplalcfajhgai" TargetMode="External"/><Relationship Id="rId14" Type="http://schemas.openxmlformats.org/officeDocument/2006/relationships/hyperlink" Target="https://chrome.google.com/webstore/detail/mote-voice-notes-feedback/ajphlblkfpppdpkgokiejbjfohfohhmk" TargetMode="External"/><Relationship Id="rId17" Type="http://schemas.openxmlformats.org/officeDocument/2006/relationships/hyperlink" Target="https://gtrainers.org/driveme/" TargetMode="External"/><Relationship Id="rId16" Type="http://schemas.openxmlformats.org/officeDocument/2006/relationships/hyperlink" Target="https://chrome.google.com/webstore/detail/iorad-the-tutorial-builde/kjfmedbganalpkohkeghhpppicoigdal" TargetMode="External"/><Relationship Id="rId5" Type="http://schemas.openxmlformats.org/officeDocument/2006/relationships/hyperlink" Target="https://chrome.google.com/webstore/detail/mote-voice-notes-feedback/ajphlblkfpppdpkgokiejbjfohfohhmk" TargetMode="External"/><Relationship Id="rId6" Type="http://schemas.openxmlformats.org/officeDocument/2006/relationships/hyperlink" Target="https://chrome.google.com/webstore/detail/loom-%E2%80%93-free-screen-record/liecbddmkiiihnedobmlmillhodjkdmb" TargetMode="External"/><Relationship Id="rId18" Type="http://schemas.openxmlformats.org/officeDocument/2006/relationships/hyperlink" Target="https://classroommate.org/" TargetMode="External"/><Relationship Id="rId7" Type="http://schemas.openxmlformats.org/officeDocument/2006/relationships/hyperlink" Target="https://chrome.google.com/webstore/detail/screencastify-screen-vide/mmeijimgabbpbgpdklnllpncmdofkcpn" TargetMode="External"/><Relationship Id="rId8" Type="http://schemas.openxmlformats.org/officeDocument/2006/relationships/hyperlink" Target="https://chrome.google.com/webstore/detail/video-editor-for-chromebo/okgjbfikepgflmlelgfgecmgjnmnmnnb?hl=zh-TW" TargetMode="External"/></Relationships>
</file>

<file path=ppt/notesSlides/_rels/notesSlide44.xml.rels><?xml version="1.0" encoding="UTF-8" standalone="yes"?><Relationships xmlns="http://schemas.openxmlformats.org/package/2006/relationships"><Relationship Id="rId11" Type="http://schemas.openxmlformats.org/officeDocument/2006/relationships/hyperlink" Target="https://chrome.google.com/webstore/detail/page-marker-draw-on-web/jfiihjeimjpkpoaekpdpllpaeichkiod" TargetMode="External"/><Relationship Id="rId10" Type="http://schemas.openxmlformats.org/officeDocument/2006/relationships/hyperlink" Target="https://chrome.google.com/webstore/search/ClassroomGo" TargetMode="External"/><Relationship Id="rId13" Type="http://schemas.openxmlformats.org/officeDocument/2006/relationships/hyperlink" Target="https://chrome.google.com/webstore/detail/craftyzoom/ibhegccigccbgpjjmkofhobdnhpinacb" TargetMode="External"/><Relationship Id="rId12" Type="http://schemas.openxmlformats.org/officeDocument/2006/relationships/hyperlink" Target="https://chrome.google.com/webstore/detail/paint-tool-marker-for-chr/nadohmjilefnhjobhhlnnddplaklmnnp" TargetMode="External"/><Relationship Id="rId1" Type="http://schemas.openxmlformats.org/officeDocument/2006/relationships/notesMaster" Target="../notesMasters/notesMaster1.xml"/><Relationship Id="rId2" Type="http://schemas.openxmlformats.org/officeDocument/2006/relationships/hyperlink" Target="https://chrome.google.com/webstore/detail/kami-for-google-chrome/ecnphlgnajanjnkcmbpancdjoidceilk" TargetMode="External"/><Relationship Id="rId3" Type="http://schemas.openxmlformats.org/officeDocument/2006/relationships/hyperlink" Target="https://chrome.google.com/webstore/detail/nimbus-screenshot-screen/bpconcjcammlapcogcnnelfmaeghhagj" TargetMode="External"/><Relationship Id="rId4" Type="http://schemas.openxmlformats.org/officeDocument/2006/relationships/hyperlink" Target="https://chrome.google.com/webstore/detail/google-keep-chrome-extens/lpcaedmchfhocbbapmcbpinfpgnhiddi" TargetMode="External"/><Relationship Id="rId9" Type="http://schemas.openxmlformats.org/officeDocument/2006/relationships/hyperlink" Target="https://chrome.google.com/webstore/detail/clipchamp-video-editor/delkpojpfkkfgmknffmblbhmlamkjioi?hl=zh-TW" TargetMode="External"/><Relationship Id="rId15" Type="http://schemas.openxmlformats.org/officeDocument/2006/relationships/hyperlink" Target="https://chrome.google.com/webstore/detail/chrome-remote-desktop/inomeogfingihgjfjlpeplalcfajhgai" TargetMode="External"/><Relationship Id="rId14" Type="http://schemas.openxmlformats.org/officeDocument/2006/relationships/hyperlink" Target="https://chrome.google.com/webstore/detail/mote-voice-notes-feedback/ajphlblkfpppdpkgokiejbjfohfohhmk" TargetMode="External"/><Relationship Id="rId17" Type="http://schemas.openxmlformats.org/officeDocument/2006/relationships/hyperlink" Target="https://gtrainers.org/driveme/" TargetMode="External"/><Relationship Id="rId16" Type="http://schemas.openxmlformats.org/officeDocument/2006/relationships/hyperlink" Target="https://chrome.google.com/webstore/detail/iorad-the-tutorial-builde/kjfmedbganalpkohkeghhpppicoigdal" TargetMode="External"/><Relationship Id="rId5" Type="http://schemas.openxmlformats.org/officeDocument/2006/relationships/hyperlink" Target="https://chrome.google.com/webstore/detail/mote-voice-notes-feedback/ajphlblkfpppdpkgokiejbjfohfohhmk" TargetMode="External"/><Relationship Id="rId6" Type="http://schemas.openxmlformats.org/officeDocument/2006/relationships/hyperlink" Target="https://chrome.google.com/webstore/detail/loom-%E2%80%93-free-screen-record/liecbddmkiiihnedobmlmillhodjkdmb" TargetMode="External"/><Relationship Id="rId18" Type="http://schemas.openxmlformats.org/officeDocument/2006/relationships/hyperlink" Target="https://classroommate.org/" TargetMode="External"/><Relationship Id="rId7" Type="http://schemas.openxmlformats.org/officeDocument/2006/relationships/hyperlink" Target="https://chrome.google.com/webstore/detail/screencastify-screen-vide/mmeijimgabbpbgpdklnllpncmdofkcpn" TargetMode="External"/><Relationship Id="rId8" Type="http://schemas.openxmlformats.org/officeDocument/2006/relationships/hyperlink" Target="https://chrome.google.com/webstore/detail/video-editor-for-chromebo/okgjbfikepgflmlelgfgecmgjnmnmnnb?hl=zh-TW"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12ff8ebd61b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12ff8ebd61b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3eddc722b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13eddc722b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145795f39e3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1" name="Google Shape;1971;g145795f39e3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g145795f39e3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1" name="Google Shape;1991;g145795f39e3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9" name="Shape 2009"/>
        <p:cNvGrpSpPr/>
        <p:nvPr/>
      </p:nvGrpSpPr>
      <p:grpSpPr>
        <a:xfrm>
          <a:off x="0" y="0"/>
          <a:ext cx="0" cy="0"/>
          <a:chOff x="0" y="0"/>
          <a:chExt cx="0" cy="0"/>
        </a:xfrm>
      </p:grpSpPr>
      <p:sp>
        <p:nvSpPr>
          <p:cNvPr id="2010" name="Google Shape;2010;g145795f39e3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1" name="Google Shape;2011;g145795f39e3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9" name="Shape 2029"/>
        <p:cNvGrpSpPr/>
        <p:nvPr/>
      </p:nvGrpSpPr>
      <p:grpSpPr>
        <a:xfrm>
          <a:off x="0" y="0"/>
          <a:ext cx="0" cy="0"/>
          <a:chOff x="0" y="0"/>
          <a:chExt cx="0" cy="0"/>
        </a:xfrm>
      </p:grpSpPr>
      <p:sp>
        <p:nvSpPr>
          <p:cNvPr id="2030" name="Google Shape;2030;g145795f39e3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1" name="Google Shape;2031;g145795f39e3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g145795f39e3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1" name="Google Shape;2051;g145795f39e3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g145795f39e3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1" name="Google Shape;2071;g145795f39e3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g145795f39e3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0" name="Google Shape;2090;g145795f39e3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145795f39e3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145795f39e3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145795f39e3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9" name="Google Shape;2129;g145795f39e3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145795f39e3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145795f39e3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13eddc722b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13eddc722b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145795f39e3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145795f39e3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Chrombook無法使用”</a:t>
            </a:r>
            <a:r>
              <a:rPr lang="en" u="sng">
                <a:solidFill>
                  <a:schemeClr val="hlink"/>
                </a:solidFill>
                <a:hlinkClick r:id="rId2"/>
              </a:rPr>
              <a:t>Find my device app</a:t>
            </a:r>
            <a:r>
              <a:rPr lang="en"/>
              <a:t>”</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145795f39e3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6" name="Google Shape;2186;g145795f39e3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145795f39e3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145795f39e3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g145795f39e3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2" name="Google Shape;2222;g145795f39e3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g145795f39e3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4" name="Google Shape;2244;g145795f39e3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145795f39e3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145795f39e3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g145795f39e3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1" name="Google Shape;2281;g145795f39e3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g145795f39e3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0" name="Google Shape;2300;g145795f39e3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145795f39e3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8" name="Google Shape;2318;g145795f39e3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5" name="Shape 2335"/>
        <p:cNvGrpSpPr/>
        <p:nvPr/>
      </p:nvGrpSpPr>
      <p:grpSpPr>
        <a:xfrm>
          <a:off x="0" y="0"/>
          <a:ext cx="0" cy="0"/>
          <a:chOff x="0" y="0"/>
          <a:chExt cx="0" cy="0"/>
        </a:xfrm>
      </p:grpSpPr>
      <p:sp>
        <p:nvSpPr>
          <p:cNvPr id="2336" name="Google Shape;2336;g145795f39e3_0_1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7" name="Google Shape;2337;g145795f39e3_0_1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14798bfbc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14798bfbc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g145795f39e3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6" name="Google Shape;2356;g145795f39e3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3" name="Shape 2373"/>
        <p:cNvGrpSpPr/>
        <p:nvPr/>
      </p:nvGrpSpPr>
      <p:grpSpPr>
        <a:xfrm>
          <a:off x="0" y="0"/>
          <a:ext cx="0" cy="0"/>
          <a:chOff x="0" y="0"/>
          <a:chExt cx="0" cy="0"/>
        </a:xfrm>
      </p:grpSpPr>
      <p:sp>
        <p:nvSpPr>
          <p:cNvPr id="2374" name="Google Shape;2374;g24b00a9865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5" name="Google Shape;2375;g24b00a9865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0" name="Shape 2380"/>
        <p:cNvGrpSpPr/>
        <p:nvPr/>
      </p:nvGrpSpPr>
      <p:grpSpPr>
        <a:xfrm>
          <a:off x="0" y="0"/>
          <a:ext cx="0" cy="0"/>
          <a:chOff x="0" y="0"/>
          <a:chExt cx="0" cy="0"/>
        </a:xfrm>
      </p:grpSpPr>
      <p:sp>
        <p:nvSpPr>
          <p:cNvPr id="2381" name="Google Shape;2381;g24b00a989d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2" name="Google Shape;2382;g24b00a989d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44973100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144973100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147e31eb03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147e31eb03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147e31eb03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147e31eb03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13eddc722b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13eddc722b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2~3人</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13eddc722b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13eddc722b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13eddc722b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13eddc722b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13eddc722b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13eddc722b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4b00a9865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24b00a9865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13eddc722b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13eddc722b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13eddc722b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13eddc722b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13eddc722b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13eddc722b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13eddc722b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13eddc722b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13eddc722b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13eddc722b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13eddc722b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13eddc722b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13eddc722b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13eddc722b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13eddc722b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13eddc722b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13eddc722b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13eddc722b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3eddc722b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13eddc722b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3eddc722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13eddc722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1430e212f3a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1430e212f3a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430e212f3a_0_1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1430e212f3a_0_1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13eddc722b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13eddc722b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13eddc722b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13eddc722b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13eddc722b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13eddc722b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13eddc722bc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13eddc722b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13eddc722b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13eddc722b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13eddc722b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13eddc722b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13eddc722bc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13eddc722b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13eddc722b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13eddc722b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3eddc722b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13eddc722b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13eddc722bc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13eddc722bc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13eddc722bc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13eddc722bc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1430e212f3a_0_1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1430e212f3a_0_1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1430e212f3a_0_1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4" name="Google Shape;1404;g1430e212f3a_0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2">
                  <a:extLst>
                    <a:ext uri="{A12FA001-AC4F-418D-AE19-62706E023703}">
                      <ahyp:hlinkClr val="tx"/>
                    </a:ext>
                  </a:extLst>
                </a:hlinkClick>
              </a:rPr>
              <a:t>KAMI</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3">
                  <a:extLst>
                    <a:ext uri="{A12FA001-AC4F-418D-AE19-62706E023703}">
                      <ahyp:hlinkClr val="tx"/>
                    </a:ext>
                  </a:extLst>
                </a:hlinkClick>
              </a:rPr>
              <a:t>Nimbus Screenshot &amp; Screen Video Recorder</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4">
                  <a:extLst>
                    <a:ext uri="{A12FA001-AC4F-418D-AE19-62706E023703}">
                      <ahyp:hlinkClr val="tx"/>
                    </a:ext>
                  </a:extLst>
                </a:hlinkClick>
              </a:rPr>
              <a:t>Keep</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5">
                  <a:extLst>
                    <a:ext uri="{A12FA001-AC4F-418D-AE19-62706E023703}">
                      <ahyp:hlinkClr val="tx"/>
                    </a:ext>
                  </a:extLst>
                </a:hlinkClick>
              </a:rPr>
              <a:t>Mote：語音筆記和反饋</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6">
                  <a:extLst>
                    <a:ext uri="{A12FA001-AC4F-418D-AE19-62706E023703}">
                      <ahyp:hlinkClr val="tx"/>
                    </a:ext>
                  </a:extLst>
                </a:hlinkClick>
              </a:rPr>
              <a:t>Loom</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7">
                  <a:extLst>
                    <a:ext uri="{A12FA001-AC4F-418D-AE19-62706E023703}">
                      <ahyp:hlinkClr val="tx"/>
                    </a:ext>
                  </a:extLst>
                </a:hlinkClick>
              </a:rPr>
              <a:t>Screencastify</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8">
                  <a:extLst>
                    <a:ext uri="{A12FA001-AC4F-418D-AE19-62706E023703}">
                      <ahyp:hlinkClr val="tx"/>
                    </a:ext>
                  </a:extLst>
                </a:hlinkClick>
              </a:rPr>
              <a:t>WeVideo</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9">
                  <a:extLst>
                    <a:ext uri="{A12FA001-AC4F-418D-AE19-62706E023703}">
                      <ahyp:hlinkClr val="tx"/>
                    </a:ext>
                  </a:extLst>
                </a:hlinkClick>
              </a:rPr>
              <a:t>Clipchamp</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0">
                  <a:extLst>
                    <a:ext uri="{A12FA001-AC4F-418D-AE19-62706E023703}">
                      <ahyp:hlinkClr val="tx"/>
                    </a:ext>
                  </a:extLst>
                </a:hlinkClick>
              </a:rPr>
              <a:t>ClassroomGo</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1">
                  <a:extLst>
                    <a:ext uri="{A12FA001-AC4F-418D-AE19-62706E023703}">
                      <ahyp:hlinkClr val="tx"/>
                    </a:ext>
                  </a:extLst>
                </a:hlinkClick>
              </a:rPr>
              <a:t>Page Marker - Draw on Web</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12">
                  <a:extLst>
                    <a:ext uri="{A12FA001-AC4F-418D-AE19-62706E023703}">
                      <ahyp:hlinkClr val="tx"/>
                    </a:ext>
                  </a:extLst>
                </a:hlinkClick>
              </a:rPr>
              <a:t>Web Paint - screenshot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3">
                  <a:extLst>
                    <a:ext uri="{A12FA001-AC4F-418D-AE19-62706E023703}">
                      <ahyp:hlinkClr val="tx"/>
                    </a:ext>
                  </a:extLst>
                </a:hlinkClick>
              </a:rPr>
              <a:t>CraftyZoom</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hlink"/>
                </a:solidFill>
                <a:latin typeface="Google Sans"/>
                <a:ea typeface="Google Sans"/>
                <a:cs typeface="Google Sans"/>
                <a:sym typeface="Google Sans"/>
                <a:hlinkClick r:id="rId14"/>
              </a:rPr>
              <a:t>Mote</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5">
                  <a:extLst>
                    <a:ext uri="{A12FA001-AC4F-418D-AE19-62706E023703}">
                      <ahyp:hlinkClr val="tx"/>
                    </a:ext>
                  </a:extLst>
                </a:hlinkClick>
              </a:rPr>
              <a:t>Chrome Remote Desktop</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6">
                  <a:extLst>
                    <a:ext uri="{A12FA001-AC4F-418D-AE19-62706E023703}">
                      <ahyp:hlinkClr val="tx"/>
                    </a:ext>
                  </a:extLst>
                </a:hlinkClick>
              </a:rPr>
              <a:t>iorad - the tutorial builder</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7">
                  <a:extLst>
                    <a:ext uri="{A12FA001-AC4F-418D-AE19-62706E023703}">
                      <ahyp:hlinkClr val="tx"/>
                    </a:ext>
                  </a:extLst>
                </a:hlinkClick>
              </a:rPr>
              <a:t>DriveMe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8">
                  <a:extLst>
                    <a:ext uri="{A12FA001-AC4F-418D-AE19-62706E023703}">
                      <ahyp:hlinkClr val="tx"/>
                    </a:ext>
                  </a:extLst>
                </a:hlinkClick>
              </a:rPr>
              <a:t>ClassroomMate</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1430e212f3a_0_1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1430e212f3a_0_1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2">
                  <a:extLst>
                    <a:ext uri="{A12FA001-AC4F-418D-AE19-62706E023703}">
                      <ahyp:hlinkClr val="tx"/>
                    </a:ext>
                  </a:extLst>
                </a:hlinkClick>
              </a:rPr>
              <a:t>KAMI</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3">
                  <a:extLst>
                    <a:ext uri="{A12FA001-AC4F-418D-AE19-62706E023703}">
                      <ahyp:hlinkClr val="tx"/>
                    </a:ext>
                  </a:extLst>
                </a:hlinkClick>
              </a:rPr>
              <a:t>Nimbus Screenshot &amp; Screen Video Recorder</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4">
                  <a:extLst>
                    <a:ext uri="{A12FA001-AC4F-418D-AE19-62706E023703}">
                      <ahyp:hlinkClr val="tx"/>
                    </a:ext>
                  </a:extLst>
                </a:hlinkClick>
              </a:rPr>
              <a:t>Keep</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5">
                  <a:extLst>
                    <a:ext uri="{A12FA001-AC4F-418D-AE19-62706E023703}">
                      <ahyp:hlinkClr val="tx"/>
                    </a:ext>
                  </a:extLst>
                </a:hlinkClick>
              </a:rPr>
              <a:t>Mote：語音筆記和反饋</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6">
                  <a:extLst>
                    <a:ext uri="{A12FA001-AC4F-418D-AE19-62706E023703}">
                      <ahyp:hlinkClr val="tx"/>
                    </a:ext>
                  </a:extLst>
                </a:hlinkClick>
              </a:rPr>
              <a:t>Loom</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7">
                  <a:extLst>
                    <a:ext uri="{A12FA001-AC4F-418D-AE19-62706E023703}">
                      <ahyp:hlinkClr val="tx"/>
                    </a:ext>
                  </a:extLst>
                </a:hlinkClick>
              </a:rPr>
              <a:t>Screencastify</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8">
                  <a:extLst>
                    <a:ext uri="{A12FA001-AC4F-418D-AE19-62706E023703}">
                      <ahyp:hlinkClr val="tx"/>
                    </a:ext>
                  </a:extLst>
                </a:hlinkClick>
              </a:rPr>
              <a:t>WeVideo</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9">
                  <a:extLst>
                    <a:ext uri="{A12FA001-AC4F-418D-AE19-62706E023703}">
                      <ahyp:hlinkClr val="tx"/>
                    </a:ext>
                  </a:extLst>
                </a:hlinkClick>
              </a:rPr>
              <a:t>Clipchamp</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0">
                  <a:extLst>
                    <a:ext uri="{A12FA001-AC4F-418D-AE19-62706E023703}">
                      <ahyp:hlinkClr val="tx"/>
                    </a:ext>
                  </a:extLst>
                </a:hlinkClick>
              </a:rPr>
              <a:t>ClassroomGo</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1">
                  <a:extLst>
                    <a:ext uri="{A12FA001-AC4F-418D-AE19-62706E023703}">
                      <ahyp:hlinkClr val="tx"/>
                    </a:ext>
                  </a:extLst>
                </a:hlinkClick>
              </a:rPr>
              <a:t>Page Marker - Draw on Web</a:t>
            </a:r>
            <a:r>
              <a:rPr lang="en" sz="1200">
                <a:solidFill>
                  <a:srgbClr val="3C4043"/>
                </a:solidFill>
                <a:latin typeface="Google Sans"/>
                <a:ea typeface="Google Sans"/>
                <a:cs typeface="Google Sans"/>
                <a:sym typeface="Google Sans"/>
              </a:rPr>
              <a:t> / </a:t>
            </a:r>
            <a:r>
              <a:rPr lang="en" sz="1200" u="sng">
                <a:solidFill>
                  <a:srgbClr val="1A73E8"/>
                </a:solidFill>
                <a:latin typeface="Google Sans"/>
                <a:ea typeface="Google Sans"/>
                <a:cs typeface="Google Sans"/>
                <a:sym typeface="Google Sans"/>
                <a:hlinkClick r:id="rId12">
                  <a:extLst>
                    <a:ext uri="{A12FA001-AC4F-418D-AE19-62706E023703}">
                      <ahyp:hlinkClr val="tx"/>
                    </a:ext>
                  </a:extLst>
                </a:hlinkClick>
              </a:rPr>
              <a:t>Web Paint - screenshot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3">
                  <a:extLst>
                    <a:ext uri="{A12FA001-AC4F-418D-AE19-62706E023703}">
                      <ahyp:hlinkClr val="tx"/>
                    </a:ext>
                  </a:extLst>
                </a:hlinkClick>
              </a:rPr>
              <a:t>CraftyZoom</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hlink"/>
                </a:solidFill>
                <a:latin typeface="Google Sans"/>
                <a:ea typeface="Google Sans"/>
                <a:cs typeface="Google Sans"/>
                <a:sym typeface="Google Sans"/>
                <a:hlinkClick r:id="rId14"/>
              </a:rPr>
              <a:t>Mote</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5">
                  <a:extLst>
                    <a:ext uri="{A12FA001-AC4F-418D-AE19-62706E023703}">
                      <ahyp:hlinkClr val="tx"/>
                    </a:ext>
                  </a:extLst>
                </a:hlinkClick>
              </a:rPr>
              <a:t>Chrome Remote Desktop</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6">
                  <a:extLst>
                    <a:ext uri="{A12FA001-AC4F-418D-AE19-62706E023703}">
                      <ahyp:hlinkClr val="tx"/>
                    </a:ext>
                  </a:extLst>
                </a:hlinkClick>
              </a:rPr>
              <a:t>iorad - the tutorial builder</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7">
                  <a:extLst>
                    <a:ext uri="{A12FA001-AC4F-418D-AE19-62706E023703}">
                      <ahyp:hlinkClr val="tx"/>
                    </a:ext>
                  </a:extLst>
                </a:hlinkClick>
              </a:rPr>
              <a:t>DriveMe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u="sng">
                <a:solidFill>
                  <a:srgbClr val="1A73E8"/>
                </a:solidFill>
                <a:latin typeface="Google Sans"/>
                <a:ea typeface="Google Sans"/>
                <a:cs typeface="Google Sans"/>
                <a:sym typeface="Google Sans"/>
                <a:hlinkClick r:id="rId18">
                  <a:extLst>
                    <a:ext uri="{A12FA001-AC4F-418D-AE19-62706E023703}">
                      <ahyp:hlinkClr val="tx"/>
                    </a:ext>
                  </a:extLst>
                </a:hlinkClick>
              </a:rPr>
              <a:t>ClassroomMate</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1430e212f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1430e212f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1430e212f3a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1430e212f3a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13eddc722bc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13eddc722bc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13eddc722bc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13eddc722bc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13eddc722bc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13eddc722bc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540f3412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1540f3412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14b6fec524c_0_9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14b6fec524c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my testing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14b6fec524c_0_9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14b6fec524c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14b6fec524c_0_9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14b6fec524c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14b6fec524c_0_97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14b6fec524c_0_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14b6fec524c_0_9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14b6fec524c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14b6fec524c_0_99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14b6fec524c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14b6fec524c_0_9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14b6fec524c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14b6fec524c_0_100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14b6fec524c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14b6fec524c_0_10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54" name="Google Shape;1554;g14b6fec524c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4b6fec524c_0_10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14b6fec524c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540f34123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1540f34123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14b6fec524c_0_10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14b6fec524c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14b6fec524c_0_10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9" name="Google Shape;1589;g14b6fec524c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14b6fec524c_0_106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1" name="Google Shape;1601;g14b6fec524c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14b6fec524c_0_107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9" name="Google Shape;1609;g14b6fec524c_0_1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14b6fec524c_0_107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14b6fec524c_0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14b6fec524c_0_10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14b6fec524c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14b6fec524c_0_110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14b6fec524c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14b6fec524c_0_1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6" name="Google Shape;1656;g14b6fec524c_0_1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14b6fec524c_0_11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5" name="Google Shape;1665;g14b6fec524c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14b6fec524c_0_11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8" name="Google Shape;1678;g14b6fec524c_0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540f34123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1540f34123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14b6fec524c_0_11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14b6fec524c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14b6fec524c_0_11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6" name="Google Shape;1696;g14b6fec524c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14b6fec524c_0_11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5" name="Google Shape;1705;g14b6fec524c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14b6fec524c_0_11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7" name="Google Shape;1717;g14b6fec524c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14b6fec524c_0_118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14b6fec524c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g14b6fec524c_0_118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36" name="Google Shape;1736;g14b6fec524c_0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14b6fec524c_0_11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42" name="Google Shape;1742;g14b6fec524c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14b6fec524c_0_12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2" name="Google Shape;1762;g14b6fec524c_0_1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14b6fec524c_0_12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0" name="Google Shape;1770;g14b6fec524c_0_1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14b6fec524c_0_12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14b6fec524c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86b9cb910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286b9cb910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14b6fec524c_0_12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14b6fec524c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14b6fec524c_0_124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00" name="Google Shape;1800;g14b6fec524c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14b6fec524c_0_12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09" name="Google Shape;1809;g14b6fec524c_0_1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14b6fec524c_0_126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14b6fec524c_0_1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14b6fec524c_0_126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27" name="Google Shape;1827;g14b6fec524c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14b6fec524c_0_127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14b6fec524c_0_1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14b6fec524c_0_12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3" name="Google Shape;1843;g14b6fec524c_0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14b6fec524c_0_129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5" name="Google Shape;1855;g14b6fec524c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14b6fec524c_0_130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71" name="Google Shape;1871;g14b6fec524c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14b6fec524c_0_13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14b6fec524c_0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3eddc722b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13eddc722b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g14b6fec524c_0_13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9" name="Google Shape;1889;g14b6fec524c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g14b6fec524c_0_13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97" name="Google Shape;1897;g14b6fec524c_0_1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g14b6fec524c_0_13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06" name="Google Shape;1906;g14b6fec524c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g14b6fec524c_0_13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5" name="Google Shape;1915;g14b6fec524c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6" name="Shape 1926"/>
        <p:cNvGrpSpPr/>
        <p:nvPr/>
      </p:nvGrpSpPr>
      <p:grpSpPr>
        <a:xfrm>
          <a:off x="0" y="0"/>
          <a:ext cx="0" cy="0"/>
          <a:chOff x="0" y="0"/>
          <a:chExt cx="0" cy="0"/>
        </a:xfrm>
      </p:grpSpPr>
      <p:sp>
        <p:nvSpPr>
          <p:cNvPr id="1927" name="Google Shape;1927;g14b6fec524c_0_13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8" name="Google Shape;1928;g14b6fec524c_0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14b6fec524c_0_13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7" name="Google Shape;1937;g14b6fec524c_0_1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14b6fec524c_0_137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43" name="Google Shape;1943;g14b6fec524c_0_1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g14b6fec524c_0_138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4" name="Google Shape;1954;g14b6fec524c_0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g14b6fec524c_0_138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0" name="Google Shape;1960;g14b6fec524c_0_1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145795f39e3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6" name="Google Shape;1966;g145795f39e3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gi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gi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gi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3.png"/><Relationship Id="rId4" Type="http://schemas.openxmlformats.org/officeDocument/2006/relationships/image" Target="../media/image3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7.gif"/><Relationship Id="rId3" Type="http://schemas.openxmlformats.org/officeDocument/2006/relationships/image" Target="../media/image4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gi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gi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gi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4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gi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52.png"/><Relationship Id="rId6" Type="http://schemas.openxmlformats.org/officeDocument/2006/relationships/image" Target="../media/image5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gi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
    <p:spTree>
      <p:nvGrpSpPr>
        <p:cNvPr id="53" name="Shape 53"/>
        <p:cNvGrpSpPr/>
        <p:nvPr/>
      </p:nvGrpSpPr>
      <p:grpSpPr>
        <a:xfrm>
          <a:off x="0" y="0"/>
          <a:ext cx="0" cy="0"/>
          <a:chOff x="0" y="0"/>
          <a:chExt cx="0" cy="0"/>
        </a:xfrm>
      </p:grpSpPr>
      <p:sp>
        <p:nvSpPr>
          <p:cNvPr id="54" name="Google Shape;54;p14"/>
          <p:cNvSpPr txBox="1"/>
          <p:nvPr>
            <p:ph type="title"/>
          </p:nvPr>
        </p:nvSpPr>
        <p:spPr>
          <a:xfrm>
            <a:off x="761950" y="2248025"/>
            <a:ext cx="6567300" cy="2069400"/>
          </a:xfrm>
          <a:prstGeom prst="rect">
            <a:avLst/>
          </a:prstGeom>
        </p:spPr>
        <p:txBody>
          <a:bodyPr anchorCtr="0" anchor="t" bIns="91425" lIns="91425" spcFirstLastPara="1" rIns="3623550" wrap="square" tIns="91425">
            <a:noAutofit/>
          </a:bodyPr>
          <a:lstStyle>
            <a:lvl1pPr indent="0" lvl="0" marL="0" marR="0" rtl="0" algn="l">
              <a:lnSpc>
                <a:spcPct val="100000"/>
              </a:lnSpc>
              <a:spcBef>
                <a:spcPts val="0"/>
              </a:spcBef>
              <a:spcAft>
                <a:spcPts val="0"/>
              </a:spcAft>
              <a:buNone/>
              <a:defRPr b="0" sz="2800">
                <a:solidFill>
                  <a:srgbClr val="3C4043"/>
                </a:solidFill>
                <a:latin typeface="Trebuchet MS"/>
                <a:ea typeface="Trebuchet MS"/>
                <a:cs typeface="Trebuchet MS"/>
                <a:sym typeface="Trebuchet MS"/>
              </a:defRPr>
            </a:lvl1pPr>
            <a:lvl2pPr lvl="1" rtl="0">
              <a:spcBef>
                <a:spcPts val="250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55" name="Google Shape;55;p14"/>
          <p:cNvGrpSpPr/>
          <p:nvPr/>
        </p:nvGrpSpPr>
        <p:grpSpPr>
          <a:xfrm>
            <a:off x="533227" y="1450691"/>
            <a:ext cx="1901482" cy="221568"/>
            <a:chOff x="3468688" y="1319213"/>
            <a:chExt cx="6489700" cy="757238"/>
          </a:xfrm>
        </p:grpSpPr>
        <p:sp>
          <p:nvSpPr>
            <p:cNvPr id="56" name="Google Shape;56;p14"/>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7" name="Google Shape;57;p14"/>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8" name="Google Shape;58;p14"/>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9" name="Google Shape;59;p14"/>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0" name="Google Shape;60;p14"/>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1" name="Google Shape;61;p14"/>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2" name="Google Shape;62;p14"/>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3" name="Google Shape;63;p14"/>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4" name="Google Shape;64;p14"/>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5" name="Google Shape;65;p14"/>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6" name="Google Shape;66;p14"/>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 name="Google Shape;67;p14"/>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 name="Google Shape;68;p14"/>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 name="Google Shape;69;p14"/>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 name="Google Shape;70;p14"/>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 name="Google Shape;71;p14"/>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2" name="Google Shape;72;p14"/>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3" name="Google Shape;73;p14"/>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4" name="Google Shape;74;p14"/>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grpSp>
        <p:nvGrpSpPr>
          <p:cNvPr id="75" name="Google Shape;75;p14"/>
          <p:cNvGrpSpPr/>
          <p:nvPr/>
        </p:nvGrpSpPr>
        <p:grpSpPr>
          <a:xfrm>
            <a:off x="3738350" y="2307725"/>
            <a:ext cx="5481900" cy="2083053"/>
            <a:chOff x="3738350" y="2307725"/>
            <a:chExt cx="5481900" cy="2083053"/>
          </a:xfrm>
        </p:grpSpPr>
        <p:pic>
          <p:nvPicPr>
            <p:cNvPr id="76" name="Google Shape;76;p14"/>
            <p:cNvPicPr preferRelativeResize="0"/>
            <p:nvPr/>
          </p:nvPicPr>
          <p:blipFill>
            <a:blip r:embed="rId2">
              <a:alphaModFix/>
            </a:blip>
            <a:stretch>
              <a:fillRect/>
            </a:stretch>
          </p:blipFill>
          <p:spPr>
            <a:xfrm>
              <a:off x="3937050" y="2307725"/>
              <a:ext cx="2369550" cy="1937348"/>
            </a:xfrm>
            <a:prstGeom prst="rect">
              <a:avLst/>
            </a:prstGeom>
            <a:noFill/>
            <a:ln>
              <a:noFill/>
            </a:ln>
          </p:spPr>
        </p:pic>
        <p:pic>
          <p:nvPicPr>
            <p:cNvPr id="77" name="Google Shape;77;p14"/>
            <p:cNvPicPr preferRelativeResize="0"/>
            <p:nvPr/>
          </p:nvPicPr>
          <p:blipFill>
            <a:blip r:embed="rId3">
              <a:alphaModFix/>
            </a:blip>
            <a:stretch>
              <a:fillRect/>
            </a:stretch>
          </p:blipFill>
          <p:spPr>
            <a:xfrm flipH="1">
              <a:off x="6184100" y="2482286"/>
              <a:ext cx="2197947" cy="1908478"/>
            </a:xfrm>
            <a:prstGeom prst="rect">
              <a:avLst/>
            </a:prstGeom>
            <a:noFill/>
            <a:ln>
              <a:noFill/>
            </a:ln>
          </p:spPr>
        </p:pic>
        <p:cxnSp>
          <p:nvCxnSpPr>
            <p:cNvPr id="78" name="Google Shape;78;p14"/>
            <p:cNvCxnSpPr/>
            <p:nvPr/>
          </p:nvCxnSpPr>
          <p:spPr>
            <a:xfrm flipH="1" rot="10800000">
              <a:off x="3738350" y="4379678"/>
              <a:ext cx="5481900" cy="11100"/>
            </a:xfrm>
            <a:prstGeom prst="straightConnector1">
              <a:avLst/>
            </a:prstGeom>
            <a:noFill/>
            <a:ln cap="flat" cmpd="sng" w="19050">
              <a:solidFill>
                <a:srgbClr val="BDC1C6"/>
              </a:solidFill>
              <a:prstDash val="solid"/>
              <a:round/>
              <a:headEnd len="med" w="med" type="none"/>
              <a:tailEnd len="med" w="med" type="none"/>
            </a:ln>
          </p:spPr>
        </p:cxnSp>
      </p:grpSp>
      <p:pic>
        <p:nvPicPr>
          <p:cNvPr id="79" name="Google Shape;79;p14"/>
          <p:cNvPicPr preferRelativeResize="0"/>
          <p:nvPr/>
        </p:nvPicPr>
        <p:blipFill>
          <a:blip r:embed="rId4">
            <a:alphaModFix/>
          </a:blip>
          <a:stretch>
            <a:fillRect/>
          </a:stretch>
        </p:blipFill>
        <p:spPr>
          <a:xfrm>
            <a:off x="2838050" y="779300"/>
            <a:ext cx="1402600" cy="1402600"/>
          </a:xfrm>
          <a:prstGeom prst="rect">
            <a:avLst/>
          </a:prstGeom>
          <a:noFill/>
          <a:ln>
            <a:noFill/>
          </a:ln>
        </p:spPr>
      </p:pic>
      <p:sp>
        <p:nvSpPr>
          <p:cNvPr id="80" name="Google Shape;80;p14"/>
          <p:cNvSpPr txBox="1"/>
          <p:nvPr/>
        </p:nvSpPr>
        <p:spPr>
          <a:xfrm>
            <a:off x="783950" y="3977125"/>
            <a:ext cx="7342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By GTrainers.org</a:t>
            </a:r>
            <a:endParaRPr>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 photo">
  <p:cSld name="CUSTOM_1">
    <p:spTree>
      <p:nvGrpSpPr>
        <p:cNvPr id="81" name="Shape 81"/>
        <p:cNvGrpSpPr/>
        <p:nvPr/>
      </p:nvGrpSpPr>
      <p:grpSpPr>
        <a:xfrm>
          <a:off x="0" y="0"/>
          <a:ext cx="0" cy="0"/>
          <a:chOff x="0" y="0"/>
          <a:chExt cx="0" cy="0"/>
        </a:xfrm>
      </p:grpSpPr>
      <p:sp>
        <p:nvSpPr>
          <p:cNvPr id="82" name="Google Shape;82;p15"/>
          <p:cNvSpPr/>
          <p:nvPr>
            <p:ph idx="2" type="pic"/>
          </p:nvPr>
        </p:nvSpPr>
        <p:spPr>
          <a:xfrm>
            <a:off x="5546100" y="1161825"/>
            <a:ext cx="3131700" cy="3131700"/>
          </a:xfrm>
          <a:prstGeom prst="roundRect">
            <a:avLst>
              <a:gd fmla="val 16667" name="adj"/>
            </a:avLst>
          </a:prstGeom>
          <a:noFill/>
          <a:ln>
            <a:noFill/>
          </a:ln>
        </p:spPr>
      </p:sp>
      <p:sp>
        <p:nvSpPr>
          <p:cNvPr id="83" name="Google Shape;83;p15"/>
          <p:cNvSpPr txBox="1"/>
          <p:nvPr>
            <p:ph type="title"/>
          </p:nvPr>
        </p:nvSpPr>
        <p:spPr>
          <a:xfrm>
            <a:off x="761950" y="2248025"/>
            <a:ext cx="6567300" cy="2069400"/>
          </a:xfrm>
          <a:prstGeom prst="rect">
            <a:avLst/>
          </a:prstGeom>
        </p:spPr>
        <p:txBody>
          <a:bodyPr anchorCtr="0" anchor="t" bIns="91425" lIns="91425" spcFirstLastPara="1" rIns="3623550" wrap="square" tIns="91425">
            <a:noAutofit/>
          </a:bodyPr>
          <a:lstStyle>
            <a:lvl1pPr indent="0" lvl="0" marL="0" marR="0" rtl="0" algn="l">
              <a:lnSpc>
                <a:spcPct val="100000"/>
              </a:lnSpc>
              <a:spcBef>
                <a:spcPts val="0"/>
              </a:spcBef>
              <a:spcAft>
                <a:spcPts val="0"/>
              </a:spcAft>
              <a:buNone/>
              <a:defRPr b="0" sz="2800">
                <a:solidFill>
                  <a:srgbClr val="3C4043"/>
                </a:solidFill>
                <a:latin typeface="Trebuchet MS"/>
                <a:ea typeface="Trebuchet MS"/>
                <a:cs typeface="Trebuchet MS"/>
                <a:sym typeface="Trebuchet MS"/>
              </a:defRPr>
            </a:lvl1pPr>
            <a:lvl2pPr lvl="1" rtl="0">
              <a:spcBef>
                <a:spcPts val="250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84" name="Google Shape;84;p15"/>
          <p:cNvGrpSpPr/>
          <p:nvPr/>
        </p:nvGrpSpPr>
        <p:grpSpPr>
          <a:xfrm>
            <a:off x="533227" y="1450691"/>
            <a:ext cx="1901482" cy="221568"/>
            <a:chOff x="3468688" y="1319213"/>
            <a:chExt cx="6489700" cy="757238"/>
          </a:xfrm>
        </p:grpSpPr>
        <p:sp>
          <p:nvSpPr>
            <p:cNvPr id="85" name="Google Shape;85;p15"/>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6" name="Google Shape;86;p15"/>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7" name="Google Shape;87;p15"/>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8" name="Google Shape;88;p15"/>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89" name="Google Shape;89;p15"/>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0" name="Google Shape;90;p15"/>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1" name="Google Shape;91;p15"/>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2" name="Google Shape;92;p15"/>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3" name="Google Shape;93;p15"/>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4" name="Google Shape;94;p15"/>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5" name="Google Shape;95;p15"/>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6" name="Google Shape;96;p15"/>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7" name="Google Shape;97;p15"/>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8" name="Google Shape;98;p15"/>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99" name="Google Shape;99;p15"/>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00" name="Google Shape;100;p15"/>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01" name="Google Shape;101;p15"/>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02" name="Google Shape;102;p15"/>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03" name="Google Shape;103;p15"/>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pic>
        <p:nvPicPr>
          <p:cNvPr id="104" name="Google Shape;104;p15"/>
          <p:cNvPicPr preferRelativeResize="0"/>
          <p:nvPr/>
        </p:nvPicPr>
        <p:blipFill>
          <a:blip r:embed="rId2">
            <a:alphaModFix/>
          </a:blip>
          <a:stretch>
            <a:fillRect/>
          </a:stretch>
        </p:blipFill>
        <p:spPr>
          <a:xfrm>
            <a:off x="2838050" y="779300"/>
            <a:ext cx="1402600" cy="1402600"/>
          </a:xfrm>
          <a:prstGeom prst="rect">
            <a:avLst/>
          </a:prstGeom>
          <a:noFill/>
          <a:ln>
            <a:noFill/>
          </a:ln>
        </p:spPr>
      </p:pic>
      <p:sp>
        <p:nvSpPr>
          <p:cNvPr id="105" name="Google Shape;105;p15"/>
          <p:cNvSpPr txBox="1"/>
          <p:nvPr/>
        </p:nvSpPr>
        <p:spPr>
          <a:xfrm>
            <a:off x="783950" y="3977125"/>
            <a:ext cx="7342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By GTrainers.org</a:t>
            </a:r>
            <a:endParaRPr>
              <a:latin typeface="Roboto"/>
              <a:ea typeface="Roboto"/>
              <a:cs typeface="Roboto"/>
              <a:sym typeface="Roboto"/>
            </a:endParaRPr>
          </a:p>
        </p:txBody>
      </p:sp>
      <p:cxnSp>
        <p:nvCxnSpPr>
          <p:cNvPr id="106" name="Google Shape;106;p15"/>
          <p:cNvCxnSpPr/>
          <p:nvPr/>
        </p:nvCxnSpPr>
        <p:spPr>
          <a:xfrm flipH="1" rot="10800000">
            <a:off x="3738350" y="4379678"/>
            <a:ext cx="5481900" cy="11100"/>
          </a:xfrm>
          <a:prstGeom prst="straightConnector1">
            <a:avLst/>
          </a:prstGeom>
          <a:noFill/>
          <a:ln cap="flat" cmpd="sng" w="19050">
            <a:solidFill>
              <a:srgbClr val="BDC1C6"/>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Sub title 1">
  <p:cSld name="CUSTOM_2">
    <p:spTree>
      <p:nvGrpSpPr>
        <p:cNvPr id="107" name="Shape 107"/>
        <p:cNvGrpSpPr/>
        <p:nvPr/>
      </p:nvGrpSpPr>
      <p:grpSpPr>
        <a:xfrm>
          <a:off x="0" y="0"/>
          <a:ext cx="0" cy="0"/>
          <a:chOff x="0" y="0"/>
          <a:chExt cx="0" cy="0"/>
        </a:xfrm>
      </p:grpSpPr>
      <p:sp>
        <p:nvSpPr>
          <p:cNvPr id="108" name="Google Shape;108;p16"/>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lvl1pPr lvl="0" rtl="0">
              <a:spcBef>
                <a:spcPts val="0"/>
              </a:spcBef>
              <a:spcAft>
                <a:spcPts val="0"/>
              </a:spcAft>
              <a:buNone/>
              <a:defRPr b="0" sz="2600">
                <a:solidFill>
                  <a:srgbClr val="34A85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sp>
        <p:nvSpPr>
          <p:cNvPr id="109" name="Google Shape;109;p16"/>
          <p:cNvSpPr/>
          <p:nvPr/>
        </p:nvSpPr>
        <p:spPr>
          <a:xfrm flipH="1">
            <a:off x="5202900" y="2212850"/>
            <a:ext cx="3987300" cy="2930700"/>
          </a:xfrm>
          <a:prstGeom prst="round1Rect">
            <a:avLst>
              <a:gd fmla="val 16667"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6"/>
          <p:cNvPicPr preferRelativeResize="0"/>
          <p:nvPr/>
        </p:nvPicPr>
        <p:blipFill>
          <a:blip r:embed="rId2">
            <a:alphaModFix/>
          </a:blip>
          <a:stretch>
            <a:fillRect/>
          </a:stretch>
        </p:blipFill>
        <p:spPr>
          <a:xfrm>
            <a:off x="931768" y="4099000"/>
            <a:ext cx="950477" cy="768975"/>
          </a:xfrm>
          <a:prstGeom prst="rect">
            <a:avLst/>
          </a:prstGeom>
          <a:noFill/>
          <a:ln>
            <a:noFill/>
          </a:ln>
        </p:spPr>
      </p:pic>
      <p:grpSp>
        <p:nvGrpSpPr>
          <p:cNvPr id="111" name="Google Shape;111;p16"/>
          <p:cNvGrpSpPr/>
          <p:nvPr/>
        </p:nvGrpSpPr>
        <p:grpSpPr>
          <a:xfrm>
            <a:off x="1508348" y="2743200"/>
            <a:ext cx="3413900" cy="1796066"/>
            <a:chOff x="791212" y="2532900"/>
            <a:chExt cx="3521663" cy="1992750"/>
          </a:xfrm>
        </p:grpSpPr>
        <p:pic>
          <p:nvPicPr>
            <p:cNvPr id="112" name="Google Shape;112;p16"/>
            <p:cNvPicPr preferRelativeResize="0"/>
            <p:nvPr/>
          </p:nvPicPr>
          <p:blipFill>
            <a:blip r:embed="rId3">
              <a:alphaModFix/>
            </a:blip>
            <a:stretch>
              <a:fillRect/>
            </a:stretch>
          </p:blipFill>
          <p:spPr>
            <a:xfrm>
              <a:off x="2612227" y="2708975"/>
              <a:ext cx="1012050" cy="1388580"/>
            </a:xfrm>
            <a:prstGeom prst="rect">
              <a:avLst/>
            </a:prstGeom>
            <a:noFill/>
            <a:ln>
              <a:noFill/>
            </a:ln>
          </p:spPr>
        </p:pic>
        <p:pic>
          <p:nvPicPr>
            <p:cNvPr id="113" name="Google Shape;113;p16"/>
            <p:cNvPicPr preferRelativeResize="0"/>
            <p:nvPr/>
          </p:nvPicPr>
          <p:blipFill>
            <a:blip r:embed="rId4">
              <a:alphaModFix/>
            </a:blip>
            <a:stretch>
              <a:fillRect/>
            </a:stretch>
          </p:blipFill>
          <p:spPr>
            <a:xfrm>
              <a:off x="1491789" y="3360875"/>
              <a:ext cx="2404797" cy="1164776"/>
            </a:xfrm>
            <a:prstGeom prst="rect">
              <a:avLst/>
            </a:prstGeom>
            <a:noFill/>
            <a:ln>
              <a:noFill/>
            </a:ln>
          </p:spPr>
        </p:pic>
        <p:pic>
          <p:nvPicPr>
            <p:cNvPr id="114" name="Google Shape;114;p16"/>
            <p:cNvPicPr preferRelativeResize="0"/>
            <p:nvPr/>
          </p:nvPicPr>
          <p:blipFill>
            <a:blip r:embed="rId5">
              <a:alphaModFix/>
            </a:blip>
            <a:stretch>
              <a:fillRect/>
            </a:stretch>
          </p:blipFill>
          <p:spPr>
            <a:xfrm>
              <a:off x="791212" y="2820875"/>
              <a:ext cx="1669321" cy="1388583"/>
            </a:xfrm>
            <a:prstGeom prst="rect">
              <a:avLst/>
            </a:prstGeom>
            <a:noFill/>
            <a:ln>
              <a:noFill/>
            </a:ln>
          </p:spPr>
        </p:pic>
        <p:sp>
          <p:nvSpPr>
            <p:cNvPr id="115" name="Google Shape;115;p16"/>
            <p:cNvSpPr/>
            <p:nvPr/>
          </p:nvSpPr>
          <p:spPr>
            <a:xfrm>
              <a:off x="3624275" y="2532900"/>
              <a:ext cx="688601" cy="685325"/>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rgbClr val="FFFFFF"/>
            </a:solidFill>
            <a:ln>
              <a:noFill/>
            </a:ln>
            <a:effectLst>
              <a:outerShdw blurRad="171450" rotWithShape="0" algn="bl" dir="5400000" dist="76200">
                <a:srgbClr val="000000">
                  <a:alpha val="14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 sz="1800">
                  <a:latin typeface="Calibri"/>
                  <a:ea typeface="Calibri"/>
                  <a:cs typeface="Calibri"/>
                  <a:sym typeface="Calibri"/>
                </a:rPr>
                <a:t> </a:t>
              </a:r>
              <a:endParaRPr sz="1800">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Sub title 2">
  <p:cSld name="CUSTOM_2_5">
    <p:spTree>
      <p:nvGrpSpPr>
        <p:cNvPr id="116" name="Shape 116"/>
        <p:cNvGrpSpPr/>
        <p:nvPr/>
      </p:nvGrpSpPr>
      <p:grpSpPr>
        <a:xfrm>
          <a:off x="0" y="0"/>
          <a:ext cx="0" cy="0"/>
          <a:chOff x="0" y="0"/>
          <a:chExt cx="0" cy="0"/>
        </a:xfrm>
      </p:grpSpPr>
      <p:sp>
        <p:nvSpPr>
          <p:cNvPr id="117" name="Google Shape;117;p17"/>
          <p:cNvSpPr txBox="1"/>
          <p:nvPr>
            <p:ph type="title"/>
          </p:nvPr>
        </p:nvSpPr>
        <p:spPr>
          <a:xfrm>
            <a:off x="327600" y="2757350"/>
            <a:ext cx="5421900" cy="1015800"/>
          </a:xfrm>
          <a:prstGeom prst="rect">
            <a:avLst/>
          </a:prstGeom>
        </p:spPr>
        <p:txBody>
          <a:bodyPr anchorCtr="0" anchor="t" bIns="0" lIns="0" spcFirstLastPara="1" rIns="228600" wrap="square" tIns="0">
            <a:noAutofit/>
          </a:bodyPr>
          <a:lstStyle>
            <a:lvl1pPr lvl="0" rtl="0" algn="ctr">
              <a:lnSpc>
                <a:spcPct val="100000"/>
              </a:lnSpc>
              <a:spcBef>
                <a:spcPts val="1800"/>
              </a:spcBef>
              <a:spcAft>
                <a:spcPts val="0"/>
              </a:spcAft>
              <a:buNone/>
              <a:defRPr sz="1800">
                <a:solidFill>
                  <a:srgbClr val="34A85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sp>
        <p:nvSpPr>
          <p:cNvPr id="118" name="Google Shape;118;p17"/>
          <p:cNvSpPr/>
          <p:nvPr>
            <p:ph idx="2" type="pic"/>
          </p:nvPr>
        </p:nvSpPr>
        <p:spPr>
          <a:xfrm>
            <a:off x="1348750" y="1652850"/>
            <a:ext cx="3223200" cy="1074300"/>
          </a:xfrm>
          <a:prstGeom prst="rect">
            <a:avLst/>
          </a:prstGeom>
          <a:noFill/>
          <a:ln>
            <a:noFill/>
          </a:ln>
        </p:spPr>
      </p:sp>
      <p:grpSp>
        <p:nvGrpSpPr>
          <p:cNvPr id="119" name="Google Shape;119;p17"/>
          <p:cNvGrpSpPr/>
          <p:nvPr/>
        </p:nvGrpSpPr>
        <p:grpSpPr>
          <a:xfrm>
            <a:off x="0" y="523226"/>
            <a:ext cx="8680200" cy="4035185"/>
            <a:chOff x="0" y="523226"/>
            <a:chExt cx="8680200" cy="4035185"/>
          </a:xfrm>
        </p:grpSpPr>
        <p:cxnSp>
          <p:nvCxnSpPr>
            <p:cNvPr id="120" name="Google Shape;120;p17"/>
            <p:cNvCxnSpPr/>
            <p:nvPr/>
          </p:nvCxnSpPr>
          <p:spPr>
            <a:xfrm>
              <a:off x="0" y="4525650"/>
              <a:ext cx="8680200" cy="0"/>
            </a:xfrm>
            <a:prstGeom prst="straightConnector1">
              <a:avLst/>
            </a:prstGeom>
            <a:noFill/>
            <a:ln cap="flat" cmpd="sng" w="19050">
              <a:solidFill>
                <a:srgbClr val="EFEFEF"/>
              </a:solidFill>
              <a:prstDash val="solid"/>
              <a:round/>
              <a:headEnd len="med" w="med" type="none"/>
              <a:tailEnd len="med" w="med" type="none"/>
            </a:ln>
          </p:spPr>
        </p:cxnSp>
        <p:pic>
          <p:nvPicPr>
            <p:cNvPr id="121" name="Google Shape;121;p17"/>
            <p:cNvPicPr preferRelativeResize="0"/>
            <p:nvPr/>
          </p:nvPicPr>
          <p:blipFill>
            <a:blip r:embed="rId2">
              <a:alphaModFix/>
            </a:blip>
            <a:stretch>
              <a:fillRect/>
            </a:stretch>
          </p:blipFill>
          <p:spPr>
            <a:xfrm rot="-8432136">
              <a:off x="5944019" y="3516946"/>
              <a:ext cx="117082" cy="1133454"/>
            </a:xfrm>
            <a:prstGeom prst="rect">
              <a:avLst/>
            </a:prstGeom>
            <a:noFill/>
            <a:ln>
              <a:noFill/>
            </a:ln>
          </p:spPr>
        </p:pic>
        <p:pic>
          <p:nvPicPr>
            <p:cNvPr id="122" name="Google Shape;122;p17"/>
            <p:cNvPicPr preferRelativeResize="0"/>
            <p:nvPr/>
          </p:nvPicPr>
          <p:blipFill>
            <a:blip r:embed="rId3">
              <a:alphaModFix/>
            </a:blip>
            <a:stretch>
              <a:fillRect/>
            </a:stretch>
          </p:blipFill>
          <p:spPr>
            <a:xfrm>
              <a:off x="6581281" y="2757346"/>
              <a:ext cx="362805" cy="362772"/>
            </a:xfrm>
            <a:prstGeom prst="rect">
              <a:avLst/>
            </a:prstGeom>
            <a:noFill/>
            <a:ln>
              <a:noFill/>
            </a:ln>
          </p:spPr>
        </p:pic>
        <p:pic>
          <p:nvPicPr>
            <p:cNvPr id="123" name="Google Shape;123;p17"/>
            <p:cNvPicPr preferRelativeResize="0"/>
            <p:nvPr/>
          </p:nvPicPr>
          <p:blipFill>
            <a:blip r:embed="rId4">
              <a:alphaModFix/>
            </a:blip>
            <a:stretch>
              <a:fillRect/>
            </a:stretch>
          </p:blipFill>
          <p:spPr>
            <a:xfrm>
              <a:off x="6655497" y="1724337"/>
              <a:ext cx="176296" cy="176316"/>
            </a:xfrm>
            <a:prstGeom prst="rect">
              <a:avLst/>
            </a:prstGeom>
            <a:noFill/>
            <a:ln>
              <a:noFill/>
            </a:ln>
          </p:spPr>
        </p:pic>
        <p:pic>
          <p:nvPicPr>
            <p:cNvPr id="124" name="Google Shape;124;p17"/>
            <p:cNvPicPr preferRelativeResize="0"/>
            <p:nvPr/>
          </p:nvPicPr>
          <p:blipFill>
            <a:blip r:embed="rId5">
              <a:alphaModFix/>
            </a:blip>
            <a:stretch>
              <a:fillRect/>
            </a:stretch>
          </p:blipFill>
          <p:spPr>
            <a:xfrm>
              <a:off x="6806553" y="1414400"/>
              <a:ext cx="298301" cy="298301"/>
            </a:xfrm>
            <a:prstGeom prst="rect">
              <a:avLst/>
            </a:prstGeom>
            <a:noFill/>
            <a:ln>
              <a:noFill/>
            </a:ln>
          </p:spPr>
        </p:pic>
        <p:pic>
          <p:nvPicPr>
            <p:cNvPr id="125" name="Google Shape;125;p17"/>
            <p:cNvPicPr preferRelativeResize="0"/>
            <p:nvPr/>
          </p:nvPicPr>
          <p:blipFill rotWithShape="1">
            <a:blip r:embed="rId6">
              <a:alphaModFix/>
            </a:blip>
            <a:srcRect b="20439" l="42927" r="43008" t="20433"/>
            <a:stretch/>
          </p:blipFill>
          <p:spPr>
            <a:xfrm>
              <a:off x="7080924" y="2153160"/>
              <a:ext cx="223956" cy="203301"/>
            </a:xfrm>
            <a:prstGeom prst="rect">
              <a:avLst/>
            </a:prstGeom>
            <a:noFill/>
            <a:ln>
              <a:noFill/>
            </a:ln>
          </p:spPr>
        </p:pic>
        <p:pic>
          <p:nvPicPr>
            <p:cNvPr id="126" name="Google Shape;126;p17"/>
            <p:cNvPicPr preferRelativeResize="0"/>
            <p:nvPr/>
          </p:nvPicPr>
          <p:blipFill rotWithShape="1">
            <a:blip r:embed="rId6">
              <a:alphaModFix/>
            </a:blip>
            <a:srcRect b="20439" l="78731" r="6261" t="20433"/>
            <a:stretch/>
          </p:blipFill>
          <p:spPr>
            <a:xfrm>
              <a:off x="6365828" y="2031408"/>
              <a:ext cx="362805" cy="308639"/>
            </a:xfrm>
            <a:prstGeom prst="rect">
              <a:avLst/>
            </a:prstGeom>
            <a:noFill/>
            <a:ln>
              <a:noFill/>
            </a:ln>
          </p:spPr>
        </p:pic>
        <p:pic>
          <p:nvPicPr>
            <p:cNvPr id="127" name="Google Shape;127;p17"/>
            <p:cNvPicPr preferRelativeResize="0"/>
            <p:nvPr/>
          </p:nvPicPr>
          <p:blipFill>
            <a:blip r:embed="rId7">
              <a:alphaModFix/>
            </a:blip>
            <a:stretch>
              <a:fillRect/>
            </a:stretch>
          </p:blipFill>
          <p:spPr>
            <a:xfrm>
              <a:off x="6944091" y="2484882"/>
              <a:ext cx="223956" cy="223956"/>
            </a:xfrm>
            <a:prstGeom prst="rect">
              <a:avLst/>
            </a:prstGeom>
            <a:noFill/>
            <a:ln>
              <a:noFill/>
            </a:ln>
          </p:spPr>
        </p:pic>
        <p:pic>
          <p:nvPicPr>
            <p:cNvPr id="128" name="Google Shape;128;p17"/>
            <p:cNvPicPr preferRelativeResize="0"/>
            <p:nvPr/>
          </p:nvPicPr>
          <p:blipFill>
            <a:blip r:embed="rId8">
              <a:alphaModFix/>
            </a:blip>
            <a:stretch>
              <a:fillRect/>
            </a:stretch>
          </p:blipFill>
          <p:spPr>
            <a:xfrm>
              <a:off x="6872121" y="3216253"/>
              <a:ext cx="274370" cy="236449"/>
            </a:xfrm>
            <a:prstGeom prst="rect">
              <a:avLst/>
            </a:prstGeom>
            <a:noFill/>
            <a:ln>
              <a:noFill/>
            </a:ln>
          </p:spPr>
        </p:pic>
        <p:pic>
          <p:nvPicPr>
            <p:cNvPr id="129" name="Google Shape;129;p17"/>
            <p:cNvPicPr preferRelativeResize="0"/>
            <p:nvPr/>
          </p:nvPicPr>
          <p:blipFill>
            <a:blip r:embed="rId9">
              <a:alphaModFix/>
            </a:blip>
            <a:stretch>
              <a:fillRect/>
            </a:stretch>
          </p:blipFill>
          <p:spPr>
            <a:xfrm>
              <a:off x="6137459" y="3691884"/>
              <a:ext cx="1764350" cy="833764"/>
            </a:xfrm>
            <a:prstGeom prst="rect">
              <a:avLst/>
            </a:prstGeom>
            <a:noFill/>
            <a:ln>
              <a:noFill/>
            </a:ln>
          </p:spPr>
        </p:pic>
        <p:pic>
          <p:nvPicPr>
            <p:cNvPr id="130" name="Google Shape;130;p17"/>
            <p:cNvPicPr preferRelativeResize="0"/>
            <p:nvPr/>
          </p:nvPicPr>
          <p:blipFill rotWithShape="1">
            <a:blip r:embed="rId10">
              <a:alphaModFix/>
            </a:blip>
            <a:srcRect b="15498" l="3877" r="77069" t="15498"/>
            <a:stretch/>
          </p:blipFill>
          <p:spPr>
            <a:xfrm>
              <a:off x="6742084" y="523226"/>
              <a:ext cx="472540" cy="369015"/>
            </a:xfrm>
            <a:prstGeom prst="rect">
              <a:avLst/>
            </a:prstGeom>
            <a:noFill/>
            <a:ln>
              <a:noFill/>
            </a:ln>
          </p:spPr>
        </p:pic>
        <p:pic>
          <p:nvPicPr>
            <p:cNvPr id="131" name="Google Shape;131;p17"/>
            <p:cNvPicPr preferRelativeResize="0"/>
            <p:nvPr/>
          </p:nvPicPr>
          <p:blipFill rotWithShape="1">
            <a:blip r:embed="rId10">
              <a:alphaModFix/>
            </a:blip>
            <a:srcRect b="15492" l="23426" r="59768" t="15499"/>
            <a:stretch/>
          </p:blipFill>
          <p:spPr>
            <a:xfrm>
              <a:off x="6503173" y="956461"/>
              <a:ext cx="357340" cy="316393"/>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p:cSld name="CUSTOM_2_4">
    <p:spTree>
      <p:nvGrpSpPr>
        <p:cNvPr id="132" name="Shape 132"/>
        <p:cNvGrpSpPr/>
        <p:nvPr/>
      </p:nvGrpSpPr>
      <p:grpSpPr>
        <a:xfrm>
          <a:off x="0" y="0"/>
          <a:ext cx="0" cy="0"/>
          <a:chOff x="0" y="0"/>
          <a:chExt cx="0" cy="0"/>
        </a:xfrm>
      </p:grpSpPr>
      <p:sp>
        <p:nvSpPr>
          <p:cNvPr id="133" name="Google Shape;133;p18"/>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34" name="Google Shape;134;p18"/>
          <p:cNvSpPr txBox="1"/>
          <p:nvPr>
            <p:ph idx="2" type="subTitle"/>
          </p:nvPr>
        </p:nvSpPr>
        <p:spPr>
          <a:xfrm>
            <a:off x="62895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35" name="Google Shape;135;p18"/>
          <p:cNvSpPr txBox="1"/>
          <p:nvPr>
            <p:ph idx="3"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36" name="Google Shape;136;p18"/>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137" name="Google Shape;137;p18"/>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138" name="Google Shape;138;p18"/>
          <p:cNvGrpSpPr/>
          <p:nvPr/>
        </p:nvGrpSpPr>
        <p:grpSpPr>
          <a:xfrm>
            <a:off x="4134837" y="1779629"/>
            <a:ext cx="558873" cy="845820"/>
            <a:chOff x="4134837" y="1779629"/>
            <a:chExt cx="558873" cy="845820"/>
          </a:xfrm>
        </p:grpSpPr>
        <p:grpSp>
          <p:nvGrpSpPr>
            <p:cNvPr id="139" name="Google Shape;139;p18"/>
            <p:cNvGrpSpPr/>
            <p:nvPr/>
          </p:nvGrpSpPr>
          <p:grpSpPr>
            <a:xfrm>
              <a:off x="4134837" y="1779629"/>
              <a:ext cx="558873" cy="845820"/>
              <a:chOff x="4134837" y="1779629"/>
              <a:chExt cx="558873" cy="845820"/>
            </a:xfrm>
          </p:grpSpPr>
          <p:sp>
            <p:nvSpPr>
              <p:cNvPr id="140" name="Google Shape;140;p18"/>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EA433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02</a:t>
                </a:r>
                <a:endParaRPr>
                  <a:solidFill>
                    <a:srgbClr val="FFFFFF"/>
                  </a:solidFill>
                  <a:latin typeface="Google Sans Medium"/>
                  <a:ea typeface="Google Sans Medium"/>
                  <a:cs typeface="Google Sans Medium"/>
                  <a:sym typeface="Google Sans Medium"/>
                </a:endParaRPr>
              </a:p>
            </p:txBody>
          </p:sp>
        </p:grpSp>
        <p:sp>
          <p:nvSpPr>
            <p:cNvPr id="142" name="Google Shape;142;p18"/>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143" name="Google Shape;143;p18"/>
          <p:cNvGrpSpPr/>
          <p:nvPr/>
        </p:nvGrpSpPr>
        <p:grpSpPr>
          <a:xfrm>
            <a:off x="755050" y="1779629"/>
            <a:ext cx="558873" cy="845820"/>
            <a:chOff x="755050" y="1779629"/>
            <a:chExt cx="558873" cy="845820"/>
          </a:xfrm>
        </p:grpSpPr>
        <p:sp>
          <p:nvSpPr>
            <p:cNvPr id="144" name="Google Shape;144;p18"/>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4285F4"/>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01</a:t>
              </a:r>
              <a:endParaRPr>
                <a:solidFill>
                  <a:srgbClr val="FFFFFF"/>
                </a:solidFill>
                <a:latin typeface="Google Sans Medium"/>
                <a:ea typeface="Google Sans Medium"/>
                <a:cs typeface="Google Sans Medium"/>
                <a:sym typeface="Google Sans Medium"/>
              </a:endParaRPr>
            </a:p>
          </p:txBody>
        </p:sp>
        <p:sp>
          <p:nvSpPr>
            <p:cNvPr id="146" name="Google Shape;146;p18"/>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
        <p:nvSpPr>
          <p:cNvPr id="147" name="Google Shape;147;p18"/>
          <p:cNvSpPr/>
          <p:nvPr/>
        </p:nvSpPr>
        <p:spPr>
          <a:xfrm>
            <a:off x="72711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8"/>
          <p:cNvSpPr/>
          <p:nvPr/>
        </p:nvSpPr>
        <p:spPr>
          <a:xfrm>
            <a:off x="74140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03</a:t>
            </a:r>
            <a:endParaRPr>
              <a:solidFill>
                <a:srgbClr val="FFFFFF"/>
              </a:solidFill>
              <a:latin typeface="Google Sans Medium"/>
              <a:ea typeface="Google Sans Medium"/>
              <a:cs typeface="Google Sans Medium"/>
              <a:sym typeface="Google Sans Medium"/>
            </a:endParaRPr>
          </a:p>
        </p:txBody>
      </p:sp>
      <p:sp>
        <p:nvSpPr>
          <p:cNvPr id="149" name="Google Shape;149;p18"/>
          <p:cNvSpPr/>
          <p:nvPr/>
        </p:nvSpPr>
        <p:spPr>
          <a:xfrm>
            <a:off x="73564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1">
  <p:cSld name="CUSTOM_2_4_2">
    <p:spTree>
      <p:nvGrpSpPr>
        <p:cNvPr id="150" name="Shape 150"/>
        <p:cNvGrpSpPr/>
        <p:nvPr/>
      </p:nvGrpSpPr>
      <p:grpSpPr>
        <a:xfrm>
          <a:off x="0" y="0"/>
          <a:ext cx="0" cy="0"/>
          <a:chOff x="0" y="0"/>
          <a:chExt cx="0" cy="0"/>
        </a:xfrm>
      </p:grpSpPr>
      <p:sp>
        <p:nvSpPr>
          <p:cNvPr id="151" name="Google Shape;151;p19"/>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52" name="Google Shape;152;p19"/>
          <p:cNvSpPr txBox="1"/>
          <p:nvPr>
            <p:ph idx="2" type="subTitle"/>
          </p:nvPr>
        </p:nvSpPr>
        <p:spPr>
          <a:xfrm>
            <a:off x="62895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53" name="Google Shape;153;p19"/>
          <p:cNvSpPr txBox="1"/>
          <p:nvPr>
            <p:ph idx="3"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54" name="Google Shape;154;p19"/>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155" name="Google Shape;155;p19"/>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156" name="Google Shape;156;p19"/>
          <p:cNvGrpSpPr/>
          <p:nvPr/>
        </p:nvGrpSpPr>
        <p:grpSpPr>
          <a:xfrm>
            <a:off x="4134837" y="1779629"/>
            <a:ext cx="558873" cy="845820"/>
            <a:chOff x="4134837" y="1779629"/>
            <a:chExt cx="558873" cy="845820"/>
          </a:xfrm>
        </p:grpSpPr>
        <p:grpSp>
          <p:nvGrpSpPr>
            <p:cNvPr id="157" name="Google Shape;157;p19"/>
            <p:cNvGrpSpPr/>
            <p:nvPr/>
          </p:nvGrpSpPr>
          <p:grpSpPr>
            <a:xfrm>
              <a:off x="4134837" y="1779629"/>
              <a:ext cx="558873" cy="845820"/>
              <a:chOff x="4134837" y="1779629"/>
              <a:chExt cx="558873" cy="845820"/>
            </a:xfrm>
          </p:grpSpPr>
          <p:sp>
            <p:nvSpPr>
              <p:cNvPr id="158" name="Google Shape;158;p19"/>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05</a:t>
                </a:r>
                <a:endParaRPr>
                  <a:solidFill>
                    <a:srgbClr val="FFFFFF"/>
                  </a:solidFill>
                  <a:latin typeface="Google Sans Medium"/>
                  <a:ea typeface="Google Sans Medium"/>
                  <a:cs typeface="Google Sans Medium"/>
                  <a:sym typeface="Google Sans Medium"/>
                </a:endParaRPr>
              </a:p>
            </p:txBody>
          </p:sp>
        </p:grpSp>
        <p:sp>
          <p:nvSpPr>
            <p:cNvPr id="160" name="Google Shape;160;p19"/>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161" name="Google Shape;161;p19"/>
          <p:cNvGrpSpPr/>
          <p:nvPr/>
        </p:nvGrpSpPr>
        <p:grpSpPr>
          <a:xfrm>
            <a:off x="755050" y="1779629"/>
            <a:ext cx="558873" cy="845820"/>
            <a:chOff x="755050" y="1779629"/>
            <a:chExt cx="558873" cy="845820"/>
          </a:xfrm>
        </p:grpSpPr>
        <p:sp>
          <p:nvSpPr>
            <p:cNvPr id="162" name="Google Shape;162;p19"/>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FBBC0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164" name="Google Shape;164;p19"/>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
        <p:nvSpPr>
          <p:cNvPr id="165" name="Google Shape;165;p19"/>
          <p:cNvSpPr/>
          <p:nvPr/>
        </p:nvSpPr>
        <p:spPr>
          <a:xfrm>
            <a:off x="72711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p:nvPr/>
        </p:nvSpPr>
        <p:spPr>
          <a:xfrm>
            <a:off x="74140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4285F4"/>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06</a:t>
            </a:r>
            <a:endParaRPr>
              <a:solidFill>
                <a:srgbClr val="FFFFFF"/>
              </a:solidFill>
              <a:latin typeface="Google Sans Medium"/>
              <a:ea typeface="Google Sans Medium"/>
              <a:cs typeface="Google Sans Medium"/>
              <a:sym typeface="Google Sans Medium"/>
            </a:endParaRPr>
          </a:p>
        </p:txBody>
      </p:sp>
      <p:sp>
        <p:nvSpPr>
          <p:cNvPr id="167" name="Google Shape;167;p19"/>
          <p:cNvSpPr/>
          <p:nvPr/>
        </p:nvSpPr>
        <p:spPr>
          <a:xfrm>
            <a:off x="73564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reak + subtitle 2">
  <p:cSld name="CUSTOM_2_4_1">
    <p:spTree>
      <p:nvGrpSpPr>
        <p:cNvPr id="168" name="Shape 168"/>
        <p:cNvGrpSpPr/>
        <p:nvPr/>
      </p:nvGrpSpPr>
      <p:grpSpPr>
        <a:xfrm>
          <a:off x="0" y="0"/>
          <a:ext cx="0" cy="0"/>
          <a:chOff x="0" y="0"/>
          <a:chExt cx="0" cy="0"/>
        </a:xfrm>
      </p:grpSpPr>
      <p:sp>
        <p:nvSpPr>
          <p:cNvPr id="169" name="Google Shape;169;p20"/>
          <p:cNvSpPr txBox="1"/>
          <p:nvPr>
            <p:ph idx="1" type="body"/>
          </p:nvPr>
        </p:nvSpPr>
        <p:spPr>
          <a:xfrm>
            <a:off x="4514400" y="3112550"/>
            <a:ext cx="4317900" cy="1705800"/>
          </a:xfrm>
          <a:prstGeom prst="rect">
            <a:avLst/>
          </a:prstGeom>
        </p:spPr>
        <p:txBody>
          <a:bodyPr anchorCtr="0" anchor="t" bIns="0" lIns="0" spcFirstLastPara="1" rIns="228600" wrap="square" tIns="0">
            <a:noAutofit/>
          </a:bodyPr>
          <a:lstStyle>
            <a:lvl1pPr indent="-304800" lvl="0" marL="457200" rtl="0">
              <a:spcBef>
                <a:spcPts val="0"/>
              </a:spcBef>
              <a:spcAft>
                <a:spcPts val="0"/>
              </a:spcAft>
              <a:buSzPts val="12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170" name="Google Shape;170;p20"/>
          <p:cNvSpPr txBox="1"/>
          <p:nvPr>
            <p:ph idx="2" type="body"/>
          </p:nvPr>
        </p:nvSpPr>
        <p:spPr>
          <a:xfrm>
            <a:off x="4514400" y="1161825"/>
            <a:ext cx="4317900" cy="1705800"/>
          </a:xfrm>
          <a:prstGeom prst="rect">
            <a:avLst/>
          </a:prstGeom>
        </p:spPr>
        <p:txBody>
          <a:bodyPr anchorCtr="0" anchor="t" bIns="0" lIns="0" spcFirstLastPara="1" rIns="22860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71" name="Google Shape;171;p20"/>
          <p:cNvSpPr txBox="1"/>
          <p:nvPr>
            <p:ph type="title"/>
          </p:nvPr>
        </p:nvSpPr>
        <p:spPr>
          <a:xfrm>
            <a:off x="311700" y="445025"/>
            <a:ext cx="8520600" cy="572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Clr>
                <a:srgbClr val="000000"/>
              </a:buClr>
              <a:buSzPts val="2800"/>
              <a:buFont typeface="Arial"/>
              <a:buNone/>
              <a:defRPr b="0" sz="2800">
                <a:solidFill>
                  <a:srgbClr val="757575"/>
                </a:solidFill>
                <a:latin typeface="Arial"/>
                <a:ea typeface="Arial"/>
                <a:cs typeface="Arial"/>
                <a:sym typeface="Arial"/>
              </a:defRPr>
            </a:lvl1pPr>
            <a:lvl2pPr lvl="1" algn="ctr">
              <a:spcBef>
                <a:spcPts val="0"/>
              </a:spcBef>
              <a:spcAft>
                <a:spcPts val="0"/>
              </a:spcAft>
              <a:buSzPts val="1400"/>
              <a:buNone/>
              <a:defRPr>
                <a:latin typeface="Roboto"/>
                <a:ea typeface="Roboto"/>
                <a:cs typeface="Roboto"/>
                <a:sym typeface="Roboto"/>
              </a:defRPr>
            </a:lvl2pPr>
            <a:lvl3pPr lvl="2" algn="ctr">
              <a:spcBef>
                <a:spcPts val="0"/>
              </a:spcBef>
              <a:spcAft>
                <a:spcPts val="0"/>
              </a:spcAft>
              <a:buSzPts val="1400"/>
              <a:buNone/>
              <a:defRPr>
                <a:latin typeface="Roboto"/>
                <a:ea typeface="Roboto"/>
                <a:cs typeface="Roboto"/>
                <a:sym typeface="Roboto"/>
              </a:defRPr>
            </a:lvl3pPr>
            <a:lvl4pPr lvl="3" algn="ctr">
              <a:spcBef>
                <a:spcPts val="0"/>
              </a:spcBef>
              <a:spcAft>
                <a:spcPts val="0"/>
              </a:spcAft>
              <a:buSzPts val="1400"/>
              <a:buNone/>
              <a:defRPr>
                <a:latin typeface="Roboto"/>
                <a:ea typeface="Roboto"/>
                <a:cs typeface="Roboto"/>
                <a:sym typeface="Roboto"/>
              </a:defRPr>
            </a:lvl4pPr>
            <a:lvl5pPr lvl="4" algn="ctr">
              <a:spcBef>
                <a:spcPts val="0"/>
              </a:spcBef>
              <a:spcAft>
                <a:spcPts val="0"/>
              </a:spcAft>
              <a:buSzPts val="1400"/>
              <a:buNone/>
              <a:defRPr>
                <a:latin typeface="Roboto"/>
                <a:ea typeface="Roboto"/>
                <a:cs typeface="Roboto"/>
                <a:sym typeface="Roboto"/>
              </a:defRPr>
            </a:lvl5pPr>
            <a:lvl6pPr lvl="5" algn="ctr">
              <a:spcBef>
                <a:spcPts val="0"/>
              </a:spcBef>
              <a:spcAft>
                <a:spcPts val="0"/>
              </a:spcAft>
              <a:buSzPts val="1400"/>
              <a:buNone/>
              <a:defRPr>
                <a:latin typeface="Roboto"/>
                <a:ea typeface="Roboto"/>
                <a:cs typeface="Roboto"/>
                <a:sym typeface="Roboto"/>
              </a:defRPr>
            </a:lvl6pPr>
            <a:lvl7pPr lvl="6" algn="ctr">
              <a:spcBef>
                <a:spcPts val="0"/>
              </a:spcBef>
              <a:spcAft>
                <a:spcPts val="0"/>
              </a:spcAft>
              <a:buSzPts val="1400"/>
              <a:buNone/>
              <a:defRPr>
                <a:latin typeface="Roboto"/>
                <a:ea typeface="Roboto"/>
                <a:cs typeface="Roboto"/>
                <a:sym typeface="Roboto"/>
              </a:defRPr>
            </a:lvl7pPr>
            <a:lvl8pPr lvl="7" algn="ctr">
              <a:spcBef>
                <a:spcPts val="0"/>
              </a:spcBef>
              <a:spcAft>
                <a:spcPts val="0"/>
              </a:spcAft>
              <a:buSzPts val="1400"/>
              <a:buNone/>
              <a:defRPr>
                <a:latin typeface="Roboto"/>
                <a:ea typeface="Roboto"/>
                <a:cs typeface="Roboto"/>
                <a:sym typeface="Roboto"/>
              </a:defRPr>
            </a:lvl8pPr>
            <a:lvl9pPr lvl="8" algn="ctr">
              <a:spcBef>
                <a:spcPts val="0"/>
              </a:spcBef>
              <a:spcAft>
                <a:spcPts val="0"/>
              </a:spcAft>
              <a:buSzPts val="1400"/>
              <a:buNone/>
              <a:defRPr>
                <a:latin typeface="Roboto"/>
                <a:ea typeface="Roboto"/>
                <a:cs typeface="Roboto"/>
                <a:sym typeface="Roboto"/>
              </a:defRPr>
            </a:lvl9pPr>
          </a:lstStyle>
          <a:p/>
        </p:txBody>
      </p:sp>
      <p:sp>
        <p:nvSpPr>
          <p:cNvPr id="172" name="Google Shape;172;p20"/>
          <p:cNvSpPr/>
          <p:nvPr/>
        </p:nvSpPr>
        <p:spPr>
          <a:xfrm>
            <a:off x="587100" y="1443175"/>
            <a:ext cx="3449100" cy="626700"/>
          </a:xfrm>
          <a:prstGeom prst="flowChartAlternateProcess">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3" name="Google Shape;173;p20"/>
          <p:cNvSpPr/>
          <p:nvPr/>
        </p:nvSpPr>
        <p:spPr>
          <a:xfrm>
            <a:off x="587100" y="3417100"/>
            <a:ext cx="3449100" cy="626700"/>
          </a:xfrm>
          <a:prstGeom prst="flowChartAlternateProcess">
            <a:avLst/>
          </a:prstGeom>
          <a:solidFill>
            <a:srgbClr val="4285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4" name="Google Shape;174;p20"/>
          <p:cNvSpPr txBox="1"/>
          <p:nvPr>
            <p:ph idx="3" type="subTitle"/>
          </p:nvPr>
        </p:nvSpPr>
        <p:spPr>
          <a:xfrm>
            <a:off x="587100" y="1443175"/>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Clr>
                <a:srgbClr val="000000"/>
              </a:buClr>
              <a:buSzPts val="1400"/>
              <a:buFont typeface="Arial"/>
              <a:buNone/>
              <a:defRPr sz="1400">
                <a:solidFill>
                  <a:srgbClr val="FFFFFF"/>
                </a:solidFill>
                <a:latin typeface="Arial"/>
                <a:ea typeface="Arial"/>
                <a:cs typeface="Arial"/>
                <a:sym typeface="Arial"/>
              </a:defRPr>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175" name="Google Shape;175;p20"/>
          <p:cNvSpPr txBox="1"/>
          <p:nvPr>
            <p:ph idx="4" type="subTitle"/>
          </p:nvPr>
        </p:nvSpPr>
        <p:spPr>
          <a:xfrm>
            <a:off x="587100" y="3417100"/>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sz="1400">
                <a:solidFill>
                  <a:srgbClr val="FFFFFF"/>
                </a:solidFill>
                <a:latin typeface="Arial"/>
                <a:ea typeface="Arial"/>
                <a:cs typeface="Arial"/>
                <a:sym typeface="Arial"/>
              </a:defRPr>
            </a:lvl1pPr>
            <a:lvl2pPr lvl="1" rtl="0" algn="ctr">
              <a:spcBef>
                <a:spcPts val="0"/>
              </a:spcBef>
              <a:spcAft>
                <a:spcPts val="0"/>
              </a:spcAft>
              <a:buSzPts val="1200"/>
              <a:buNone/>
              <a:defRPr/>
            </a:lvl2pPr>
            <a:lvl3pPr lvl="2" rtl="0" algn="ctr">
              <a:spcBef>
                <a:spcPts val="0"/>
              </a:spcBef>
              <a:spcAft>
                <a:spcPts val="0"/>
              </a:spcAft>
              <a:buSzPts val="1200"/>
              <a:buNone/>
              <a:defRPr/>
            </a:lvl3pPr>
            <a:lvl4pPr lvl="3" rtl="0" algn="ctr">
              <a:spcBef>
                <a:spcPts val="0"/>
              </a:spcBef>
              <a:spcAft>
                <a:spcPts val="0"/>
              </a:spcAft>
              <a:buSzPts val="1200"/>
              <a:buNone/>
              <a:defRPr/>
            </a:lvl4pPr>
            <a:lvl5pPr lvl="4" rtl="0" algn="ctr">
              <a:spcBef>
                <a:spcPts val="0"/>
              </a:spcBef>
              <a:spcAft>
                <a:spcPts val="0"/>
              </a:spcAft>
              <a:buSzPts val="1200"/>
              <a:buNone/>
              <a:defRPr/>
            </a:lvl5pPr>
            <a:lvl6pPr lvl="5" rtl="0" algn="ctr">
              <a:spcBef>
                <a:spcPts val="0"/>
              </a:spcBef>
              <a:spcAft>
                <a:spcPts val="0"/>
              </a:spcAft>
              <a:buSzPts val="1200"/>
              <a:buNone/>
              <a:defRPr/>
            </a:lvl6pPr>
            <a:lvl7pPr lvl="6" rtl="0" algn="ctr">
              <a:spcBef>
                <a:spcPts val="0"/>
              </a:spcBef>
              <a:spcAft>
                <a:spcPts val="0"/>
              </a:spcAft>
              <a:buSzPts val="1200"/>
              <a:buNone/>
              <a:defRPr/>
            </a:lvl7pPr>
            <a:lvl8pPr lvl="7" rtl="0" algn="ctr">
              <a:spcBef>
                <a:spcPts val="0"/>
              </a:spcBef>
              <a:spcAft>
                <a:spcPts val="0"/>
              </a:spcAft>
              <a:buSzPts val="1200"/>
              <a:buNone/>
              <a:defRPr/>
            </a:lvl8pPr>
            <a:lvl9pPr lvl="8" rtl="0" algn="ctr">
              <a:spcBef>
                <a:spcPts val="0"/>
              </a:spcBef>
              <a:spcAft>
                <a:spcPts val="0"/>
              </a:spcAft>
              <a:buSzPts val="12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reak + subtitle 3">
  <p:cSld name="CUSTOM_2_4_1_1">
    <p:spTree>
      <p:nvGrpSpPr>
        <p:cNvPr id="176" name="Shape 176"/>
        <p:cNvGrpSpPr/>
        <p:nvPr/>
      </p:nvGrpSpPr>
      <p:grpSpPr>
        <a:xfrm>
          <a:off x="0" y="0"/>
          <a:ext cx="0" cy="0"/>
          <a:chOff x="0" y="0"/>
          <a:chExt cx="0" cy="0"/>
        </a:xfrm>
      </p:grpSpPr>
      <p:sp>
        <p:nvSpPr>
          <p:cNvPr id="177" name="Google Shape;177;p21"/>
          <p:cNvSpPr/>
          <p:nvPr/>
        </p:nvSpPr>
        <p:spPr>
          <a:xfrm>
            <a:off x="587100" y="3417100"/>
            <a:ext cx="3449100" cy="626700"/>
          </a:xfrm>
          <a:prstGeom prst="flowChartAlternateProcess">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8" name="Google Shape;178;p21"/>
          <p:cNvSpPr/>
          <p:nvPr/>
        </p:nvSpPr>
        <p:spPr>
          <a:xfrm>
            <a:off x="587100" y="1443175"/>
            <a:ext cx="3449100" cy="626700"/>
          </a:xfrm>
          <a:prstGeom prst="flowChartAlternateProcess">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79" name="Google Shape;179;p21"/>
          <p:cNvSpPr txBox="1"/>
          <p:nvPr>
            <p:ph idx="1" type="subTitle"/>
          </p:nvPr>
        </p:nvSpPr>
        <p:spPr>
          <a:xfrm>
            <a:off x="587100" y="3417100"/>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sz="1400">
                <a:solidFill>
                  <a:srgbClr val="FFFFFF"/>
                </a:solidFill>
                <a:latin typeface="Arial"/>
                <a:ea typeface="Arial"/>
                <a:cs typeface="Arial"/>
                <a:sym typeface="Arial"/>
              </a:defRPr>
            </a:lvl1pPr>
            <a:lvl2pPr lvl="1" rtl="0" algn="ctr">
              <a:spcBef>
                <a:spcPts val="0"/>
              </a:spcBef>
              <a:spcAft>
                <a:spcPts val="0"/>
              </a:spcAft>
              <a:buSzPts val="1200"/>
              <a:buNone/>
              <a:defRPr/>
            </a:lvl2pPr>
            <a:lvl3pPr lvl="2" rtl="0" algn="ctr">
              <a:spcBef>
                <a:spcPts val="0"/>
              </a:spcBef>
              <a:spcAft>
                <a:spcPts val="0"/>
              </a:spcAft>
              <a:buSzPts val="1200"/>
              <a:buNone/>
              <a:defRPr/>
            </a:lvl3pPr>
            <a:lvl4pPr lvl="3" rtl="0" algn="ctr">
              <a:spcBef>
                <a:spcPts val="0"/>
              </a:spcBef>
              <a:spcAft>
                <a:spcPts val="0"/>
              </a:spcAft>
              <a:buSzPts val="1200"/>
              <a:buNone/>
              <a:defRPr/>
            </a:lvl4pPr>
            <a:lvl5pPr lvl="4" rtl="0" algn="ctr">
              <a:spcBef>
                <a:spcPts val="0"/>
              </a:spcBef>
              <a:spcAft>
                <a:spcPts val="0"/>
              </a:spcAft>
              <a:buSzPts val="1200"/>
              <a:buNone/>
              <a:defRPr/>
            </a:lvl5pPr>
            <a:lvl6pPr lvl="5" rtl="0" algn="ctr">
              <a:spcBef>
                <a:spcPts val="0"/>
              </a:spcBef>
              <a:spcAft>
                <a:spcPts val="0"/>
              </a:spcAft>
              <a:buSzPts val="1200"/>
              <a:buNone/>
              <a:defRPr/>
            </a:lvl6pPr>
            <a:lvl7pPr lvl="6" rtl="0" algn="ctr">
              <a:spcBef>
                <a:spcPts val="0"/>
              </a:spcBef>
              <a:spcAft>
                <a:spcPts val="0"/>
              </a:spcAft>
              <a:buSzPts val="1200"/>
              <a:buNone/>
              <a:defRPr/>
            </a:lvl7pPr>
            <a:lvl8pPr lvl="7" rtl="0" algn="ctr">
              <a:spcBef>
                <a:spcPts val="0"/>
              </a:spcBef>
              <a:spcAft>
                <a:spcPts val="0"/>
              </a:spcAft>
              <a:buSzPts val="1200"/>
              <a:buNone/>
              <a:defRPr/>
            </a:lvl8pPr>
            <a:lvl9pPr lvl="8" rtl="0" algn="ctr">
              <a:spcBef>
                <a:spcPts val="0"/>
              </a:spcBef>
              <a:spcAft>
                <a:spcPts val="0"/>
              </a:spcAft>
              <a:buSzPts val="1200"/>
              <a:buNone/>
              <a:defRPr/>
            </a:lvl9pPr>
          </a:lstStyle>
          <a:p/>
        </p:txBody>
      </p:sp>
      <p:sp>
        <p:nvSpPr>
          <p:cNvPr id="180" name="Google Shape;180;p21"/>
          <p:cNvSpPr txBox="1"/>
          <p:nvPr>
            <p:ph idx="2" type="subTitle"/>
          </p:nvPr>
        </p:nvSpPr>
        <p:spPr>
          <a:xfrm>
            <a:off x="587100" y="1443175"/>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sz="1400">
                <a:solidFill>
                  <a:srgbClr val="FFFFFF"/>
                </a:solidFill>
                <a:latin typeface="Arial"/>
                <a:ea typeface="Arial"/>
                <a:cs typeface="Arial"/>
                <a:sym typeface="Arial"/>
              </a:defRPr>
            </a:lvl1pPr>
            <a:lvl2pPr lvl="1" rtl="0" algn="ctr">
              <a:spcBef>
                <a:spcPts val="0"/>
              </a:spcBef>
              <a:spcAft>
                <a:spcPts val="0"/>
              </a:spcAft>
              <a:buSzPts val="1200"/>
              <a:buNone/>
              <a:defRPr/>
            </a:lvl2pPr>
            <a:lvl3pPr lvl="2" rtl="0" algn="ctr">
              <a:spcBef>
                <a:spcPts val="0"/>
              </a:spcBef>
              <a:spcAft>
                <a:spcPts val="0"/>
              </a:spcAft>
              <a:buSzPts val="1200"/>
              <a:buNone/>
              <a:defRPr/>
            </a:lvl3pPr>
            <a:lvl4pPr lvl="3" rtl="0" algn="ctr">
              <a:spcBef>
                <a:spcPts val="0"/>
              </a:spcBef>
              <a:spcAft>
                <a:spcPts val="0"/>
              </a:spcAft>
              <a:buSzPts val="1200"/>
              <a:buNone/>
              <a:defRPr/>
            </a:lvl4pPr>
            <a:lvl5pPr lvl="4" rtl="0" algn="ctr">
              <a:spcBef>
                <a:spcPts val="0"/>
              </a:spcBef>
              <a:spcAft>
                <a:spcPts val="0"/>
              </a:spcAft>
              <a:buSzPts val="1200"/>
              <a:buNone/>
              <a:defRPr/>
            </a:lvl5pPr>
            <a:lvl6pPr lvl="5" rtl="0" algn="ctr">
              <a:spcBef>
                <a:spcPts val="0"/>
              </a:spcBef>
              <a:spcAft>
                <a:spcPts val="0"/>
              </a:spcAft>
              <a:buSzPts val="1200"/>
              <a:buNone/>
              <a:defRPr/>
            </a:lvl6pPr>
            <a:lvl7pPr lvl="6" rtl="0" algn="ctr">
              <a:spcBef>
                <a:spcPts val="0"/>
              </a:spcBef>
              <a:spcAft>
                <a:spcPts val="0"/>
              </a:spcAft>
              <a:buSzPts val="1200"/>
              <a:buNone/>
              <a:defRPr/>
            </a:lvl7pPr>
            <a:lvl8pPr lvl="7" rtl="0" algn="ctr">
              <a:spcBef>
                <a:spcPts val="0"/>
              </a:spcBef>
              <a:spcAft>
                <a:spcPts val="0"/>
              </a:spcAft>
              <a:buSzPts val="1200"/>
              <a:buNone/>
              <a:defRPr/>
            </a:lvl8pPr>
            <a:lvl9pPr lvl="8" rtl="0" algn="ctr">
              <a:spcBef>
                <a:spcPts val="0"/>
              </a:spcBef>
              <a:spcAft>
                <a:spcPts val="0"/>
              </a:spcAft>
              <a:buSzPts val="1200"/>
              <a:buNone/>
              <a:defRPr/>
            </a:lvl9pPr>
          </a:lstStyle>
          <a:p/>
        </p:txBody>
      </p:sp>
      <p:sp>
        <p:nvSpPr>
          <p:cNvPr id="181" name="Google Shape;181;p21"/>
          <p:cNvSpPr txBox="1"/>
          <p:nvPr>
            <p:ph idx="3" type="body"/>
          </p:nvPr>
        </p:nvSpPr>
        <p:spPr>
          <a:xfrm>
            <a:off x="4514400" y="3112550"/>
            <a:ext cx="4317900" cy="1705800"/>
          </a:xfrm>
          <a:prstGeom prst="rect">
            <a:avLst/>
          </a:prstGeom>
        </p:spPr>
        <p:txBody>
          <a:bodyPr anchorCtr="0" anchor="t" bIns="0" lIns="0" spcFirstLastPara="1" rIns="228600" wrap="square" tIns="0">
            <a:noAutofit/>
          </a:bodyPr>
          <a:lstStyle>
            <a:lvl1pPr indent="-304800" lvl="0" marL="457200" rtl="0">
              <a:spcBef>
                <a:spcPts val="0"/>
              </a:spcBef>
              <a:spcAft>
                <a:spcPts val="0"/>
              </a:spcAft>
              <a:buSzPts val="12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182" name="Google Shape;182;p21"/>
          <p:cNvSpPr txBox="1"/>
          <p:nvPr>
            <p:ph idx="4" type="body"/>
          </p:nvPr>
        </p:nvSpPr>
        <p:spPr>
          <a:xfrm>
            <a:off x="4514400" y="1161825"/>
            <a:ext cx="4317900" cy="1705800"/>
          </a:xfrm>
          <a:prstGeom prst="rect">
            <a:avLst/>
          </a:prstGeom>
        </p:spPr>
        <p:txBody>
          <a:bodyPr anchorCtr="0" anchor="t" bIns="0" lIns="0" spcFirstLastPara="1" rIns="228600" wrap="square" tIns="0">
            <a:noAutofit/>
          </a:bodyPr>
          <a:lstStyle>
            <a:lvl1pPr indent="-304800" lvl="0" marL="457200" rtl="0">
              <a:spcBef>
                <a:spcPts val="0"/>
              </a:spcBef>
              <a:spcAft>
                <a:spcPts val="0"/>
              </a:spcAft>
              <a:buSzPts val="1200"/>
              <a:buChar char="●"/>
              <a:defRPr/>
            </a:lvl1pPr>
            <a:lvl2pPr indent="-304800" lvl="1" marL="914400" rtl="0">
              <a:spcBef>
                <a:spcPts val="0"/>
              </a:spcBef>
              <a:spcAft>
                <a:spcPts val="0"/>
              </a:spcAft>
              <a:buSzPts val="12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183" name="Google Shape;183;p21"/>
          <p:cNvSpPr txBox="1"/>
          <p:nvPr>
            <p:ph type="title"/>
          </p:nvPr>
        </p:nvSpPr>
        <p:spPr>
          <a:xfrm>
            <a:off x="311700" y="445025"/>
            <a:ext cx="8520600" cy="572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b="0" sz="2800">
                <a:solidFill>
                  <a:srgbClr val="757575"/>
                </a:solidFill>
                <a:latin typeface="Arial"/>
                <a:ea typeface="Arial"/>
                <a:cs typeface="Arial"/>
                <a:sym typeface="Arial"/>
              </a:defRPr>
            </a:lvl1pPr>
            <a:lvl2pPr lvl="1" rtl="0" algn="ctr">
              <a:spcBef>
                <a:spcPts val="0"/>
              </a:spcBef>
              <a:spcAft>
                <a:spcPts val="0"/>
              </a:spcAft>
              <a:buSzPts val="1400"/>
              <a:buNone/>
              <a:defRPr>
                <a:latin typeface="Roboto"/>
                <a:ea typeface="Roboto"/>
                <a:cs typeface="Roboto"/>
                <a:sym typeface="Roboto"/>
              </a:defRPr>
            </a:lvl2pPr>
            <a:lvl3pPr lvl="2" rtl="0" algn="ctr">
              <a:spcBef>
                <a:spcPts val="0"/>
              </a:spcBef>
              <a:spcAft>
                <a:spcPts val="0"/>
              </a:spcAft>
              <a:buSzPts val="1400"/>
              <a:buNone/>
              <a:defRPr>
                <a:latin typeface="Roboto"/>
                <a:ea typeface="Roboto"/>
                <a:cs typeface="Roboto"/>
                <a:sym typeface="Roboto"/>
              </a:defRPr>
            </a:lvl3pPr>
            <a:lvl4pPr lvl="3" rtl="0" algn="ctr">
              <a:spcBef>
                <a:spcPts val="0"/>
              </a:spcBef>
              <a:spcAft>
                <a:spcPts val="0"/>
              </a:spcAft>
              <a:buSzPts val="1400"/>
              <a:buNone/>
              <a:defRPr>
                <a:latin typeface="Roboto"/>
                <a:ea typeface="Roboto"/>
                <a:cs typeface="Roboto"/>
                <a:sym typeface="Roboto"/>
              </a:defRPr>
            </a:lvl4pPr>
            <a:lvl5pPr lvl="4" rtl="0" algn="ctr">
              <a:spcBef>
                <a:spcPts val="0"/>
              </a:spcBef>
              <a:spcAft>
                <a:spcPts val="0"/>
              </a:spcAft>
              <a:buSzPts val="1400"/>
              <a:buNone/>
              <a:defRPr>
                <a:latin typeface="Roboto"/>
                <a:ea typeface="Roboto"/>
                <a:cs typeface="Roboto"/>
                <a:sym typeface="Roboto"/>
              </a:defRPr>
            </a:lvl5pPr>
            <a:lvl6pPr lvl="5" rtl="0" algn="ctr">
              <a:spcBef>
                <a:spcPts val="0"/>
              </a:spcBef>
              <a:spcAft>
                <a:spcPts val="0"/>
              </a:spcAft>
              <a:buSzPts val="1400"/>
              <a:buNone/>
              <a:defRPr>
                <a:latin typeface="Roboto"/>
                <a:ea typeface="Roboto"/>
                <a:cs typeface="Roboto"/>
                <a:sym typeface="Roboto"/>
              </a:defRPr>
            </a:lvl6pPr>
            <a:lvl7pPr lvl="6" rtl="0" algn="ctr">
              <a:spcBef>
                <a:spcPts val="0"/>
              </a:spcBef>
              <a:spcAft>
                <a:spcPts val="0"/>
              </a:spcAft>
              <a:buSzPts val="1400"/>
              <a:buNone/>
              <a:defRPr>
                <a:latin typeface="Roboto"/>
                <a:ea typeface="Roboto"/>
                <a:cs typeface="Roboto"/>
                <a:sym typeface="Roboto"/>
              </a:defRPr>
            </a:lvl7pPr>
            <a:lvl8pPr lvl="7" rtl="0" algn="ctr">
              <a:spcBef>
                <a:spcPts val="0"/>
              </a:spcBef>
              <a:spcAft>
                <a:spcPts val="0"/>
              </a:spcAft>
              <a:buSzPts val="1400"/>
              <a:buNone/>
              <a:defRPr>
                <a:latin typeface="Roboto"/>
                <a:ea typeface="Roboto"/>
                <a:cs typeface="Roboto"/>
                <a:sym typeface="Roboto"/>
              </a:defRPr>
            </a:lvl8pPr>
            <a:lvl9pPr lvl="8" rtl="0" algn="ctr">
              <a:spcBef>
                <a:spcPts val="0"/>
              </a:spcBef>
              <a:spcAft>
                <a:spcPts val="0"/>
              </a:spcAft>
              <a:buSzPts val="1400"/>
              <a:buNone/>
              <a:defRPr>
                <a:latin typeface="Roboto"/>
                <a:ea typeface="Roboto"/>
                <a:cs typeface="Roboto"/>
                <a:sym typeface="Robot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p:cSld name="CUSTOM_5">
    <p:spTree>
      <p:nvGrpSpPr>
        <p:cNvPr id="184" name="Shape 184"/>
        <p:cNvGrpSpPr/>
        <p:nvPr/>
      </p:nvGrpSpPr>
      <p:grpSpPr>
        <a:xfrm>
          <a:off x="0" y="0"/>
          <a:ext cx="0" cy="0"/>
          <a:chOff x="0" y="0"/>
          <a:chExt cx="0" cy="0"/>
        </a:xfrm>
      </p:grpSpPr>
      <p:sp>
        <p:nvSpPr>
          <p:cNvPr id="185" name="Google Shape;185;p22"/>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186" name="Google Shape;186;p22"/>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187" name="Google Shape;187;p22"/>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188" name="Google Shape;188;p22"/>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189" name="Google Shape;189;p22"/>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190" name="Google Shape;190;p22"/>
          <p:cNvGrpSpPr/>
          <p:nvPr/>
        </p:nvGrpSpPr>
        <p:grpSpPr>
          <a:xfrm>
            <a:off x="5212051" y="1880278"/>
            <a:ext cx="329263" cy="237611"/>
            <a:chOff x="5338993" y="2292967"/>
            <a:chExt cx="619382" cy="446974"/>
          </a:xfrm>
        </p:grpSpPr>
        <p:sp>
          <p:nvSpPr>
            <p:cNvPr id="191" name="Google Shape;191;p22"/>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192" name="Google Shape;192;p22"/>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grpSp>
        <p:nvGrpSpPr>
          <p:cNvPr id="193" name="Google Shape;193;p22"/>
          <p:cNvGrpSpPr/>
          <p:nvPr/>
        </p:nvGrpSpPr>
        <p:grpSpPr>
          <a:xfrm>
            <a:off x="809750" y="2229223"/>
            <a:ext cx="3127226" cy="350100"/>
            <a:chOff x="809750" y="2231108"/>
            <a:chExt cx="3127226" cy="350100"/>
          </a:xfrm>
        </p:grpSpPr>
        <p:grpSp>
          <p:nvGrpSpPr>
            <p:cNvPr id="194" name="Google Shape;194;p22"/>
            <p:cNvGrpSpPr/>
            <p:nvPr/>
          </p:nvGrpSpPr>
          <p:grpSpPr>
            <a:xfrm>
              <a:off x="809750" y="2231108"/>
              <a:ext cx="3127226" cy="350100"/>
              <a:chOff x="809750" y="2231108"/>
              <a:chExt cx="3127226" cy="350100"/>
            </a:xfrm>
          </p:grpSpPr>
          <p:sp>
            <p:nvSpPr>
              <p:cNvPr id="195" name="Google Shape;195;p22"/>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96" name="Google Shape;196;p22"/>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 name="Google Shape;197;p22"/>
            <p:cNvGrpSpPr/>
            <p:nvPr/>
          </p:nvGrpSpPr>
          <p:grpSpPr>
            <a:xfrm rot="5400000">
              <a:off x="849572" y="2278132"/>
              <a:ext cx="256653" cy="256051"/>
              <a:chOff x="4621000" y="684951"/>
              <a:chExt cx="1461578" cy="1461479"/>
            </a:xfrm>
          </p:grpSpPr>
          <p:sp>
            <p:nvSpPr>
              <p:cNvPr id="198" name="Google Shape;198;p2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0" name="Google Shape;200;p22"/>
          <p:cNvGrpSpPr/>
          <p:nvPr/>
        </p:nvGrpSpPr>
        <p:grpSpPr>
          <a:xfrm>
            <a:off x="809750" y="4575554"/>
            <a:ext cx="3127226" cy="350100"/>
            <a:chOff x="809750" y="4574496"/>
            <a:chExt cx="3127226" cy="350100"/>
          </a:xfrm>
        </p:grpSpPr>
        <p:grpSp>
          <p:nvGrpSpPr>
            <p:cNvPr id="201" name="Google Shape;201;p22"/>
            <p:cNvGrpSpPr/>
            <p:nvPr/>
          </p:nvGrpSpPr>
          <p:grpSpPr>
            <a:xfrm>
              <a:off x="809750" y="4574496"/>
              <a:ext cx="3127226" cy="350100"/>
              <a:chOff x="809750" y="4574496"/>
              <a:chExt cx="3127226" cy="350100"/>
            </a:xfrm>
          </p:grpSpPr>
          <p:sp>
            <p:nvSpPr>
              <p:cNvPr id="202" name="Google Shape;202;p22"/>
              <p:cNvSpPr/>
              <p:nvPr/>
            </p:nvSpPr>
            <p:spPr>
              <a:xfrm>
                <a:off x="1011076" y="45744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03" name="Google Shape;203;p22"/>
              <p:cNvSpPr/>
              <p:nvPr/>
            </p:nvSpPr>
            <p:spPr>
              <a:xfrm>
                <a:off x="809750" y="45744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22"/>
            <p:cNvGrpSpPr/>
            <p:nvPr/>
          </p:nvGrpSpPr>
          <p:grpSpPr>
            <a:xfrm rot="10800000">
              <a:off x="849865" y="4621229"/>
              <a:ext cx="256068" cy="256636"/>
              <a:chOff x="4621000" y="684951"/>
              <a:chExt cx="1461578" cy="1461479"/>
            </a:xfrm>
          </p:grpSpPr>
          <p:sp>
            <p:nvSpPr>
              <p:cNvPr id="205" name="Google Shape;205;p2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7" name="Google Shape;207;p22"/>
          <p:cNvGrpSpPr/>
          <p:nvPr/>
        </p:nvGrpSpPr>
        <p:grpSpPr>
          <a:xfrm>
            <a:off x="809750" y="1642169"/>
            <a:ext cx="3127226" cy="350100"/>
            <a:chOff x="809750" y="1646763"/>
            <a:chExt cx="3127226" cy="350100"/>
          </a:xfrm>
        </p:grpSpPr>
        <p:grpSp>
          <p:nvGrpSpPr>
            <p:cNvPr id="208" name="Google Shape;208;p22"/>
            <p:cNvGrpSpPr/>
            <p:nvPr/>
          </p:nvGrpSpPr>
          <p:grpSpPr>
            <a:xfrm>
              <a:off x="809750" y="1646763"/>
              <a:ext cx="3127226" cy="350100"/>
              <a:chOff x="809750" y="1646763"/>
              <a:chExt cx="3127226" cy="350100"/>
            </a:xfrm>
          </p:grpSpPr>
          <p:sp>
            <p:nvSpPr>
              <p:cNvPr id="209" name="Google Shape;209;p22"/>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10" name="Google Shape;210;p22"/>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 name="Google Shape;211;p22"/>
            <p:cNvGrpSpPr/>
            <p:nvPr/>
          </p:nvGrpSpPr>
          <p:grpSpPr>
            <a:xfrm>
              <a:off x="849865" y="1693495"/>
              <a:ext cx="256068" cy="256636"/>
              <a:chOff x="4621000" y="684951"/>
              <a:chExt cx="1461578" cy="1461479"/>
            </a:xfrm>
          </p:grpSpPr>
          <p:sp>
            <p:nvSpPr>
              <p:cNvPr id="212" name="Google Shape;212;p2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4" name="Google Shape;214;p22"/>
          <p:cNvGrpSpPr/>
          <p:nvPr/>
        </p:nvGrpSpPr>
        <p:grpSpPr>
          <a:xfrm>
            <a:off x="809750" y="3989613"/>
            <a:ext cx="3127226" cy="350100"/>
            <a:chOff x="809750" y="3990151"/>
            <a:chExt cx="3127226" cy="350100"/>
          </a:xfrm>
        </p:grpSpPr>
        <p:grpSp>
          <p:nvGrpSpPr>
            <p:cNvPr id="215" name="Google Shape;215;p22"/>
            <p:cNvGrpSpPr/>
            <p:nvPr/>
          </p:nvGrpSpPr>
          <p:grpSpPr>
            <a:xfrm>
              <a:off x="809750" y="3990151"/>
              <a:ext cx="3127226" cy="350100"/>
              <a:chOff x="809750" y="3990151"/>
              <a:chExt cx="3127226" cy="350100"/>
            </a:xfrm>
          </p:grpSpPr>
          <p:sp>
            <p:nvSpPr>
              <p:cNvPr id="216" name="Google Shape;216;p22"/>
              <p:cNvSpPr/>
              <p:nvPr/>
            </p:nvSpPr>
            <p:spPr>
              <a:xfrm>
                <a:off x="1011076" y="399015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17" name="Google Shape;217;p22"/>
              <p:cNvSpPr/>
              <p:nvPr/>
            </p:nvSpPr>
            <p:spPr>
              <a:xfrm>
                <a:off x="809750" y="399015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22"/>
            <p:cNvGrpSpPr/>
            <p:nvPr/>
          </p:nvGrpSpPr>
          <p:grpSpPr>
            <a:xfrm>
              <a:off x="849865" y="4036883"/>
              <a:ext cx="256068" cy="256636"/>
              <a:chOff x="4621000" y="684951"/>
              <a:chExt cx="1461578" cy="1461479"/>
            </a:xfrm>
          </p:grpSpPr>
          <p:sp>
            <p:nvSpPr>
              <p:cNvPr id="219" name="Google Shape;219;p2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1" name="Google Shape;221;p22"/>
          <p:cNvGrpSpPr/>
          <p:nvPr/>
        </p:nvGrpSpPr>
        <p:grpSpPr>
          <a:xfrm>
            <a:off x="802872" y="2817498"/>
            <a:ext cx="3134104" cy="350205"/>
            <a:chOff x="802872" y="2817090"/>
            <a:chExt cx="3134104" cy="350205"/>
          </a:xfrm>
        </p:grpSpPr>
        <p:grpSp>
          <p:nvGrpSpPr>
            <p:cNvPr id="222" name="Google Shape;222;p22"/>
            <p:cNvGrpSpPr/>
            <p:nvPr/>
          </p:nvGrpSpPr>
          <p:grpSpPr>
            <a:xfrm>
              <a:off x="809750" y="2817090"/>
              <a:ext cx="3127226" cy="350100"/>
              <a:chOff x="809750" y="2816265"/>
              <a:chExt cx="3127226" cy="350100"/>
            </a:xfrm>
          </p:grpSpPr>
          <p:sp>
            <p:nvSpPr>
              <p:cNvPr id="223" name="Google Shape;223;p22"/>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24" name="Google Shape;224;p22"/>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22"/>
            <p:cNvGrpSpPr/>
            <p:nvPr/>
          </p:nvGrpSpPr>
          <p:grpSpPr>
            <a:xfrm rot="1799746">
              <a:off x="849695" y="2864271"/>
              <a:ext cx="256686" cy="256016"/>
              <a:chOff x="4621000" y="684951"/>
              <a:chExt cx="1461578" cy="1461479"/>
            </a:xfrm>
          </p:grpSpPr>
          <p:sp>
            <p:nvSpPr>
              <p:cNvPr id="226" name="Google Shape;226;p2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8" name="Google Shape;228;p22"/>
          <p:cNvGrpSpPr/>
          <p:nvPr/>
        </p:nvGrpSpPr>
        <p:grpSpPr>
          <a:xfrm>
            <a:off x="802731" y="3403545"/>
            <a:ext cx="3134244" cy="350361"/>
            <a:chOff x="802731" y="3404033"/>
            <a:chExt cx="3134244" cy="350361"/>
          </a:xfrm>
        </p:grpSpPr>
        <p:grpSp>
          <p:nvGrpSpPr>
            <p:cNvPr id="229" name="Google Shape;229;p22"/>
            <p:cNvGrpSpPr/>
            <p:nvPr/>
          </p:nvGrpSpPr>
          <p:grpSpPr>
            <a:xfrm>
              <a:off x="809750" y="3404033"/>
              <a:ext cx="3127226" cy="350100"/>
              <a:chOff x="809750" y="3405806"/>
              <a:chExt cx="3127226" cy="350100"/>
            </a:xfrm>
          </p:grpSpPr>
          <p:sp>
            <p:nvSpPr>
              <p:cNvPr id="230" name="Google Shape;230;p22"/>
              <p:cNvSpPr/>
              <p:nvPr/>
            </p:nvSpPr>
            <p:spPr>
              <a:xfrm>
                <a:off x="1011076" y="340580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31" name="Google Shape;231;p22"/>
              <p:cNvSpPr/>
              <p:nvPr/>
            </p:nvSpPr>
            <p:spPr>
              <a:xfrm>
                <a:off x="809750" y="340580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 name="Google Shape;232;p22"/>
            <p:cNvGrpSpPr/>
            <p:nvPr/>
          </p:nvGrpSpPr>
          <p:grpSpPr>
            <a:xfrm rot="-1800271">
              <a:off x="849734" y="3450897"/>
              <a:ext cx="256033" cy="256669"/>
              <a:chOff x="4621000" y="684951"/>
              <a:chExt cx="1461578" cy="1461479"/>
            </a:xfrm>
          </p:grpSpPr>
          <p:sp>
            <p:nvSpPr>
              <p:cNvPr id="233" name="Google Shape;233;p2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5" name="Google Shape;235;p22"/>
          <p:cNvSpPr/>
          <p:nvPr>
            <p:ph idx="2" type="pic"/>
          </p:nvPr>
        </p:nvSpPr>
        <p:spPr>
          <a:xfrm>
            <a:off x="5383938" y="2566577"/>
            <a:ext cx="3507000" cy="2080200"/>
          </a:xfrm>
          <a:prstGeom prst="rect">
            <a:avLst/>
          </a:prstGeom>
          <a:noFill/>
          <a:ln>
            <a:noFill/>
          </a:ln>
        </p:spPr>
      </p:sp>
      <p:sp>
        <p:nvSpPr>
          <p:cNvPr id="236" name="Google Shape;236;p22"/>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37" name="Google Shape;237;p22"/>
          <p:cNvSpPr txBox="1"/>
          <p:nvPr>
            <p:ph idx="3" type="subTitle"/>
          </p:nvPr>
        </p:nvSpPr>
        <p:spPr>
          <a:xfrm>
            <a:off x="1642000" y="2228177"/>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38" name="Google Shape;238;p22"/>
          <p:cNvSpPr txBox="1"/>
          <p:nvPr>
            <p:ph idx="4" type="subTitle"/>
          </p:nvPr>
        </p:nvSpPr>
        <p:spPr>
          <a:xfrm>
            <a:off x="1642000" y="2816502"/>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39" name="Google Shape;239;p22"/>
          <p:cNvSpPr txBox="1"/>
          <p:nvPr>
            <p:ph idx="5" type="subTitle"/>
          </p:nvPr>
        </p:nvSpPr>
        <p:spPr>
          <a:xfrm>
            <a:off x="1642000" y="3402625"/>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40" name="Google Shape;240;p22"/>
          <p:cNvSpPr txBox="1"/>
          <p:nvPr>
            <p:ph idx="6" type="subTitle"/>
          </p:nvPr>
        </p:nvSpPr>
        <p:spPr>
          <a:xfrm>
            <a:off x="1642000" y="3988561"/>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41" name="Google Shape;241;p22"/>
          <p:cNvSpPr txBox="1"/>
          <p:nvPr>
            <p:ph idx="7" type="subTitle"/>
          </p:nvPr>
        </p:nvSpPr>
        <p:spPr>
          <a:xfrm>
            <a:off x="1642000" y="4574501"/>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1">
  <p:cSld name="CUSTOM_5_2">
    <p:spTree>
      <p:nvGrpSpPr>
        <p:cNvPr id="242" name="Shape 242"/>
        <p:cNvGrpSpPr/>
        <p:nvPr/>
      </p:nvGrpSpPr>
      <p:grpSpPr>
        <a:xfrm>
          <a:off x="0" y="0"/>
          <a:ext cx="0" cy="0"/>
          <a:chOff x="0" y="0"/>
          <a:chExt cx="0" cy="0"/>
        </a:xfrm>
      </p:grpSpPr>
      <p:sp>
        <p:nvSpPr>
          <p:cNvPr id="243" name="Google Shape;243;p23"/>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244" name="Google Shape;244;p23"/>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245" name="Google Shape;245;p23"/>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246" name="Google Shape;246;p23"/>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247" name="Google Shape;247;p23"/>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248" name="Google Shape;248;p23"/>
          <p:cNvGrpSpPr/>
          <p:nvPr/>
        </p:nvGrpSpPr>
        <p:grpSpPr>
          <a:xfrm>
            <a:off x="5212051" y="1880278"/>
            <a:ext cx="329263" cy="237611"/>
            <a:chOff x="5338993" y="2292967"/>
            <a:chExt cx="619382" cy="446974"/>
          </a:xfrm>
        </p:grpSpPr>
        <p:sp>
          <p:nvSpPr>
            <p:cNvPr id="249" name="Google Shape;249;p23"/>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250" name="Google Shape;250;p23"/>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grpSp>
        <p:nvGrpSpPr>
          <p:cNvPr id="251" name="Google Shape;251;p23"/>
          <p:cNvGrpSpPr/>
          <p:nvPr/>
        </p:nvGrpSpPr>
        <p:grpSpPr>
          <a:xfrm>
            <a:off x="809750" y="2375424"/>
            <a:ext cx="3127226" cy="350100"/>
            <a:chOff x="809750" y="2231108"/>
            <a:chExt cx="3127226" cy="350100"/>
          </a:xfrm>
        </p:grpSpPr>
        <p:grpSp>
          <p:nvGrpSpPr>
            <p:cNvPr id="252" name="Google Shape;252;p23"/>
            <p:cNvGrpSpPr/>
            <p:nvPr/>
          </p:nvGrpSpPr>
          <p:grpSpPr>
            <a:xfrm>
              <a:off x="809750" y="2231108"/>
              <a:ext cx="3127226" cy="350100"/>
              <a:chOff x="809750" y="2231108"/>
              <a:chExt cx="3127226" cy="350100"/>
            </a:xfrm>
          </p:grpSpPr>
          <p:sp>
            <p:nvSpPr>
              <p:cNvPr id="253" name="Google Shape;253;p23"/>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54" name="Google Shape;254;p23"/>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23"/>
            <p:cNvGrpSpPr/>
            <p:nvPr/>
          </p:nvGrpSpPr>
          <p:grpSpPr>
            <a:xfrm rot="5400000">
              <a:off x="849572" y="2278132"/>
              <a:ext cx="256653" cy="256051"/>
              <a:chOff x="4621000" y="684951"/>
              <a:chExt cx="1461578" cy="1461479"/>
            </a:xfrm>
          </p:grpSpPr>
          <p:sp>
            <p:nvSpPr>
              <p:cNvPr id="256" name="Google Shape;256;p2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8" name="Google Shape;258;p23"/>
          <p:cNvGrpSpPr/>
          <p:nvPr/>
        </p:nvGrpSpPr>
        <p:grpSpPr>
          <a:xfrm>
            <a:off x="809750" y="4575554"/>
            <a:ext cx="3127226" cy="350100"/>
            <a:chOff x="809750" y="4574496"/>
            <a:chExt cx="3127226" cy="350100"/>
          </a:xfrm>
        </p:grpSpPr>
        <p:grpSp>
          <p:nvGrpSpPr>
            <p:cNvPr id="259" name="Google Shape;259;p23"/>
            <p:cNvGrpSpPr/>
            <p:nvPr/>
          </p:nvGrpSpPr>
          <p:grpSpPr>
            <a:xfrm>
              <a:off x="809750" y="4574496"/>
              <a:ext cx="3127226" cy="350100"/>
              <a:chOff x="809750" y="4574496"/>
              <a:chExt cx="3127226" cy="350100"/>
            </a:xfrm>
          </p:grpSpPr>
          <p:sp>
            <p:nvSpPr>
              <p:cNvPr id="260" name="Google Shape;260;p23"/>
              <p:cNvSpPr/>
              <p:nvPr/>
            </p:nvSpPr>
            <p:spPr>
              <a:xfrm>
                <a:off x="1011076" y="45744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61" name="Google Shape;261;p23"/>
              <p:cNvSpPr/>
              <p:nvPr/>
            </p:nvSpPr>
            <p:spPr>
              <a:xfrm>
                <a:off x="809750" y="45744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 name="Google Shape;262;p23"/>
            <p:cNvGrpSpPr/>
            <p:nvPr/>
          </p:nvGrpSpPr>
          <p:grpSpPr>
            <a:xfrm rot="10800000">
              <a:off x="849865" y="4621229"/>
              <a:ext cx="256068" cy="256636"/>
              <a:chOff x="4621000" y="684951"/>
              <a:chExt cx="1461578" cy="1461479"/>
            </a:xfrm>
          </p:grpSpPr>
          <p:sp>
            <p:nvSpPr>
              <p:cNvPr id="263" name="Google Shape;263;p2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5" name="Google Shape;265;p23"/>
          <p:cNvGrpSpPr/>
          <p:nvPr/>
        </p:nvGrpSpPr>
        <p:grpSpPr>
          <a:xfrm>
            <a:off x="809750" y="1642169"/>
            <a:ext cx="3127226" cy="350100"/>
            <a:chOff x="809750" y="1646763"/>
            <a:chExt cx="3127226" cy="350100"/>
          </a:xfrm>
        </p:grpSpPr>
        <p:grpSp>
          <p:nvGrpSpPr>
            <p:cNvPr id="266" name="Google Shape;266;p23"/>
            <p:cNvGrpSpPr/>
            <p:nvPr/>
          </p:nvGrpSpPr>
          <p:grpSpPr>
            <a:xfrm>
              <a:off x="809750" y="1646763"/>
              <a:ext cx="3127226" cy="350100"/>
              <a:chOff x="809750" y="1646763"/>
              <a:chExt cx="3127226" cy="350100"/>
            </a:xfrm>
          </p:grpSpPr>
          <p:sp>
            <p:nvSpPr>
              <p:cNvPr id="267" name="Google Shape;267;p23"/>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68" name="Google Shape;268;p23"/>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23"/>
            <p:cNvGrpSpPr/>
            <p:nvPr/>
          </p:nvGrpSpPr>
          <p:grpSpPr>
            <a:xfrm>
              <a:off x="849865" y="1693495"/>
              <a:ext cx="256068" cy="256636"/>
              <a:chOff x="4621000" y="684951"/>
              <a:chExt cx="1461578" cy="1461479"/>
            </a:xfrm>
          </p:grpSpPr>
          <p:sp>
            <p:nvSpPr>
              <p:cNvPr id="270" name="Google Shape;270;p2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2" name="Google Shape;272;p23"/>
          <p:cNvGrpSpPr/>
          <p:nvPr/>
        </p:nvGrpSpPr>
        <p:grpSpPr>
          <a:xfrm>
            <a:off x="802872" y="3108679"/>
            <a:ext cx="3134104" cy="350205"/>
            <a:chOff x="802872" y="2817090"/>
            <a:chExt cx="3134104" cy="350205"/>
          </a:xfrm>
        </p:grpSpPr>
        <p:grpSp>
          <p:nvGrpSpPr>
            <p:cNvPr id="273" name="Google Shape;273;p23"/>
            <p:cNvGrpSpPr/>
            <p:nvPr/>
          </p:nvGrpSpPr>
          <p:grpSpPr>
            <a:xfrm>
              <a:off x="809750" y="2817090"/>
              <a:ext cx="3127226" cy="350100"/>
              <a:chOff x="809750" y="2816265"/>
              <a:chExt cx="3127226" cy="350100"/>
            </a:xfrm>
          </p:grpSpPr>
          <p:sp>
            <p:nvSpPr>
              <p:cNvPr id="274" name="Google Shape;274;p23"/>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75" name="Google Shape;275;p23"/>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23"/>
            <p:cNvGrpSpPr/>
            <p:nvPr/>
          </p:nvGrpSpPr>
          <p:grpSpPr>
            <a:xfrm rot="1799746">
              <a:off x="849695" y="2864271"/>
              <a:ext cx="256686" cy="256016"/>
              <a:chOff x="4621000" y="684951"/>
              <a:chExt cx="1461578" cy="1461479"/>
            </a:xfrm>
          </p:grpSpPr>
          <p:sp>
            <p:nvSpPr>
              <p:cNvPr id="277" name="Google Shape;277;p2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9" name="Google Shape;279;p23"/>
          <p:cNvGrpSpPr/>
          <p:nvPr/>
        </p:nvGrpSpPr>
        <p:grpSpPr>
          <a:xfrm>
            <a:off x="802731" y="3842039"/>
            <a:ext cx="3134244" cy="350361"/>
            <a:chOff x="802731" y="3404033"/>
            <a:chExt cx="3134244" cy="350361"/>
          </a:xfrm>
        </p:grpSpPr>
        <p:grpSp>
          <p:nvGrpSpPr>
            <p:cNvPr id="280" name="Google Shape;280;p23"/>
            <p:cNvGrpSpPr/>
            <p:nvPr/>
          </p:nvGrpSpPr>
          <p:grpSpPr>
            <a:xfrm>
              <a:off x="809750" y="3404033"/>
              <a:ext cx="3127226" cy="350100"/>
              <a:chOff x="809750" y="3405806"/>
              <a:chExt cx="3127226" cy="350100"/>
            </a:xfrm>
          </p:grpSpPr>
          <p:sp>
            <p:nvSpPr>
              <p:cNvPr id="281" name="Google Shape;281;p23"/>
              <p:cNvSpPr/>
              <p:nvPr/>
            </p:nvSpPr>
            <p:spPr>
              <a:xfrm>
                <a:off x="1011076" y="340580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82" name="Google Shape;282;p23"/>
              <p:cNvSpPr/>
              <p:nvPr/>
            </p:nvSpPr>
            <p:spPr>
              <a:xfrm>
                <a:off x="809750" y="340580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23"/>
            <p:cNvGrpSpPr/>
            <p:nvPr/>
          </p:nvGrpSpPr>
          <p:grpSpPr>
            <a:xfrm rot="-1800271">
              <a:off x="849734" y="3450897"/>
              <a:ext cx="256033" cy="256669"/>
              <a:chOff x="4621000" y="684951"/>
              <a:chExt cx="1461578" cy="1461479"/>
            </a:xfrm>
          </p:grpSpPr>
          <p:sp>
            <p:nvSpPr>
              <p:cNvPr id="284" name="Google Shape;284;p2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6" name="Google Shape;286;p23"/>
          <p:cNvSpPr/>
          <p:nvPr>
            <p:ph idx="2" type="pic"/>
          </p:nvPr>
        </p:nvSpPr>
        <p:spPr>
          <a:xfrm>
            <a:off x="5383938" y="2566577"/>
            <a:ext cx="3507000" cy="2080200"/>
          </a:xfrm>
          <a:prstGeom prst="rect">
            <a:avLst/>
          </a:prstGeom>
          <a:noFill/>
          <a:ln>
            <a:noFill/>
          </a:ln>
        </p:spPr>
      </p:sp>
      <p:sp>
        <p:nvSpPr>
          <p:cNvPr id="287" name="Google Shape;287;p23"/>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88" name="Google Shape;288;p23"/>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89" name="Google Shape;289;p23"/>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90" name="Google Shape;290;p23"/>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91" name="Google Shape;291;p23"/>
          <p:cNvSpPr txBox="1"/>
          <p:nvPr>
            <p:ph idx="6" type="subTitle"/>
          </p:nvPr>
        </p:nvSpPr>
        <p:spPr>
          <a:xfrm>
            <a:off x="1642000" y="4574501"/>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1 1">
  <p:cSld name="CUSTOM_5_2_1">
    <p:spTree>
      <p:nvGrpSpPr>
        <p:cNvPr id="292" name="Shape 292"/>
        <p:cNvGrpSpPr/>
        <p:nvPr/>
      </p:nvGrpSpPr>
      <p:grpSpPr>
        <a:xfrm>
          <a:off x="0" y="0"/>
          <a:ext cx="0" cy="0"/>
          <a:chOff x="0" y="0"/>
          <a:chExt cx="0" cy="0"/>
        </a:xfrm>
      </p:grpSpPr>
      <p:sp>
        <p:nvSpPr>
          <p:cNvPr id="293" name="Google Shape;293;p24"/>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294" name="Google Shape;294;p2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295" name="Google Shape;295;p24"/>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296" name="Google Shape;296;p24"/>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297" name="Google Shape;297;p24"/>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298" name="Google Shape;298;p24"/>
          <p:cNvGrpSpPr/>
          <p:nvPr/>
        </p:nvGrpSpPr>
        <p:grpSpPr>
          <a:xfrm>
            <a:off x="5212051" y="1880278"/>
            <a:ext cx="329263" cy="237611"/>
            <a:chOff x="5338993" y="2292967"/>
            <a:chExt cx="619382" cy="446974"/>
          </a:xfrm>
        </p:grpSpPr>
        <p:sp>
          <p:nvSpPr>
            <p:cNvPr id="299" name="Google Shape;299;p24"/>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300" name="Google Shape;300;p24"/>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grpSp>
        <p:nvGrpSpPr>
          <p:cNvPr id="301" name="Google Shape;301;p24"/>
          <p:cNvGrpSpPr/>
          <p:nvPr/>
        </p:nvGrpSpPr>
        <p:grpSpPr>
          <a:xfrm>
            <a:off x="809750" y="2375424"/>
            <a:ext cx="3127226" cy="350100"/>
            <a:chOff x="809750" y="2231108"/>
            <a:chExt cx="3127226" cy="350100"/>
          </a:xfrm>
        </p:grpSpPr>
        <p:grpSp>
          <p:nvGrpSpPr>
            <p:cNvPr id="302" name="Google Shape;302;p24"/>
            <p:cNvGrpSpPr/>
            <p:nvPr/>
          </p:nvGrpSpPr>
          <p:grpSpPr>
            <a:xfrm>
              <a:off x="809750" y="2231108"/>
              <a:ext cx="3127226" cy="350100"/>
              <a:chOff x="809750" y="2231108"/>
              <a:chExt cx="3127226" cy="350100"/>
            </a:xfrm>
          </p:grpSpPr>
          <p:sp>
            <p:nvSpPr>
              <p:cNvPr id="303" name="Google Shape;303;p24"/>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04" name="Google Shape;304;p24"/>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24"/>
            <p:cNvGrpSpPr/>
            <p:nvPr/>
          </p:nvGrpSpPr>
          <p:grpSpPr>
            <a:xfrm rot="5400000">
              <a:off x="849572" y="2278132"/>
              <a:ext cx="256653" cy="256051"/>
              <a:chOff x="4621000" y="684951"/>
              <a:chExt cx="1461578" cy="1461479"/>
            </a:xfrm>
          </p:grpSpPr>
          <p:sp>
            <p:nvSpPr>
              <p:cNvPr id="306" name="Google Shape;306;p2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8" name="Google Shape;308;p24"/>
          <p:cNvGrpSpPr/>
          <p:nvPr/>
        </p:nvGrpSpPr>
        <p:grpSpPr>
          <a:xfrm>
            <a:off x="809750" y="1642169"/>
            <a:ext cx="3127226" cy="350100"/>
            <a:chOff x="809750" y="1646763"/>
            <a:chExt cx="3127226" cy="350100"/>
          </a:xfrm>
        </p:grpSpPr>
        <p:grpSp>
          <p:nvGrpSpPr>
            <p:cNvPr id="309" name="Google Shape;309;p24"/>
            <p:cNvGrpSpPr/>
            <p:nvPr/>
          </p:nvGrpSpPr>
          <p:grpSpPr>
            <a:xfrm>
              <a:off x="809750" y="1646763"/>
              <a:ext cx="3127226" cy="350100"/>
              <a:chOff x="809750" y="1646763"/>
              <a:chExt cx="3127226" cy="350100"/>
            </a:xfrm>
          </p:grpSpPr>
          <p:sp>
            <p:nvSpPr>
              <p:cNvPr id="310" name="Google Shape;310;p24"/>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11" name="Google Shape;311;p24"/>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24"/>
            <p:cNvGrpSpPr/>
            <p:nvPr/>
          </p:nvGrpSpPr>
          <p:grpSpPr>
            <a:xfrm>
              <a:off x="849865" y="1693495"/>
              <a:ext cx="256068" cy="256636"/>
              <a:chOff x="4621000" y="684951"/>
              <a:chExt cx="1461578" cy="1461479"/>
            </a:xfrm>
          </p:grpSpPr>
          <p:sp>
            <p:nvSpPr>
              <p:cNvPr id="313" name="Google Shape;313;p2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5" name="Google Shape;315;p24"/>
          <p:cNvGrpSpPr/>
          <p:nvPr/>
        </p:nvGrpSpPr>
        <p:grpSpPr>
          <a:xfrm>
            <a:off x="802872" y="3108679"/>
            <a:ext cx="3134104" cy="350205"/>
            <a:chOff x="802872" y="2817090"/>
            <a:chExt cx="3134104" cy="350205"/>
          </a:xfrm>
        </p:grpSpPr>
        <p:grpSp>
          <p:nvGrpSpPr>
            <p:cNvPr id="316" name="Google Shape;316;p24"/>
            <p:cNvGrpSpPr/>
            <p:nvPr/>
          </p:nvGrpSpPr>
          <p:grpSpPr>
            <a:xfrm>
              <a:off x="809750" y="2817090"/>
              <a:ext cx="3127226" cy="350100"/>
              <a:chOff x="809750" y="2816265"/>
              <a:chExt cx="3127226" cy="350100"/>
            </a:xfrm>
          </p:grpSpPr>
          <p:sp>
            <p:nvSpPr>
              <p:cNvPr id="317" name="Google Shape;317;p24"/>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18" name="Google Shape;318;p24"/>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24"/>
            <p:cNvGrpSpPr/>
            <p:nvPr/>
          </p:nvGrpSpPr>
          <p:grpSpPr>
            <a:xfrm rot="1799746">
              <a:off x="849695" y="2864271"/>
              <a:ext cx="256686" cy="256016"/>
              <a:chOff x="4621000" y="684951"/>
              <a:chExt cx="1461578" cy="1461479"/>
            </a:xfrm>
          </p:grpSpPr>
          <p:sp>
            <p:nvSpPr>
              <p:cNvPr id="320" name="Google Shape;320;p2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2" name="Google Shape;322;p24"/>
          <p:cNvSpPr/>
          <p:nvPr>
            <p:ph idx="2" type="pic"/>
          </p:nvPr>
        </p:nvSpPr>
        <p:spPr>
          <a:xfrm>
            <a:off x="5383938" y="2566577"/>
            <a:ext cx="3507000" cy="2080200"/>
          </a:xfrm>
          <a:prstGeom prst="rect">
            <a:avLst/>
          </a:prstGeom>
          <a:noFill/>
          <a:ln>
            <a:noFill/>
          </a:ln>
        </p:spPr>
      </p:sp>
      <p:sp>
        <p:nvSpPr>
          <p:cNvPr id="323" name="Google Shape;323;p24"/>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24" name="Google Shape;324;p24"/>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25" name="Google Shape;325;p24"/>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p:cSld name="CUSTOM_5_1">
    <p:spTree>
      <p:nvGrpSpPr>
        <p:cNvPr id="326" name="Shape 326"/>
        <p:cNvGrpSpPr/>
        <p:nvPr/>
      </p:nvGrpSpPr>
      <p:grpSpPr>
        <a:xfrm>
          <a:off x="0" y="0"/>
          <a:ext cx="0" cy="0"/>
          <a:chOff x="0" y="0"/>
          <a:chExt cx="0" cy="0"/>
        </a:xfrm>
      </p:grpSpPr>
      <p:sp>
        <p:nvSpPr>
          <p:cNvPr id="327" name="Google Shape;327;p25"/>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328" name="Google Shape;328;p25"/>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329" name="Google Shape;329;p25"/>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330" name="Google Shape;330;p25"/>
          <p:cNvGrpSpPr/>
          <p:nvPr/>
        </p:nvGrpSpPr>
        <p:grpSpPr>
          <a:xfrm>
            <a:off x="-11" y="6441"/>
            <a:ext cx="7401911" cy="4467568"/>
            <a:chOff x="-11" y="6441"/>
            <a:chExt cx="7401911" cy="4467568"/>
          </a:xfrm>
        </p:grpSpPr>
        <p:sp>
          <p:nvSpPr>
            <p:cNvPr id="331" name="Google Shape;331;p25"/>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332" name="Google Shape;332;p25"/>
            <p:cNvGrpSpPr/>
            <p:nvPr/>
          </p:nvGrpSpPr>
          <p:grpSpPr>
            <a:xfrm>
              <a:off x="201301" y="6441"/>
              <a:ext cx="329263" cy="237611"/>
              <a:chOff x="5338993" y="2292967"/>
              <a:chExt cx="619382" cy="446974"/>
            </a:xfrm>
          </p:grpSpPr>
          <p:sp>
            <p:nvSpPr>
              <p:cNvPr id="333" name="Google Shape;333;p25"/>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334" name="Google Shape;334;p25"/>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335" name="Google Shape;335;p25"/>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336" name="Google Shape;336;p25"/>
          <p:cNvGrpSpPr/>
          <p:nvPr/>
        </p:nvGrpSpPr>
        <p:grpSpPr>
          <a:xfrm>
            <a:off x="5457950" y="1667528"/>
            <a:ext cx="3141425" cy="350100"/>
            <a:chOff x="5457950" y="1667528"/>
            <a:chExt cx="3141425" cy="350100"/>
          </a:xfrm>
        </p:grpSpPr>
        <p:sp>
          <p:nvSpPr>
            <p:cNvPr id="337" name="Google Shape;337;p25"/>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38" name="Google Shape;338;p25"/>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25"/>
          <p:cNvGrpSpPr/>
          <p:nvPr/>
        </p:nvGrpSpPr>
        <p:grpSpPr>
          <a:xfrm>
            <a:off x="5457950" y="2136096"/>
            <a:ext cx="3141413" cy="350100"/>
            <a:chOff x="5457950" y="2136096"/>
            <a:chExt cx="3141413" cy="350100"/>
          </a:xfrm>
        </p:grpSpPr>
        <p:sp>
          <p:nvSpPr>
            <p:cNvPr id="340" name="Google Shape;340;p25"/>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41" name="Google Shape;341;p25"/>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25"/>
          <p:cNvGrpSpPr/>
          <p:nvPr/>
        </p:nvGrpSpPr>
        <p:grpSpPr>
          <a:xfrm rot="10800000">
            <a:off x="5498055" y="2182829"/>
            <a:ext cx="256068" cy="256636"/>
            <a:chOff x="4621000" y="684951"/>
            <a:chExt cx="1461578" cy="1461479"/>
          </a:xfrm>
        </p:grpSpPr>
        <p:sp>
          <p:nvSpPr>
            <p:cNvPr id="343" name="Google Shape;343;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25"/>
          <p:cNvGrpSpPr/>
          <p:nvPr/>
        </p:nvGrpSpPr>
        <p:grpSpPr>
          <a:xfrm>
            <a:off x="5457950" y="2599311"/>
            <a:ext cx="3141413" cy="350100"/>
            <a:chOff x="5457950" y="2599311"/>
            <a:chExt cx="3141413" cy="350100"/>
          </a:xfrm>
        </p:grpSpPr>
        <p:sp>
          <p:nvSpPr>
            <p:cNvPr id="346" name="Google Shape;346;p25"/>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47" name="Google Shape;347;p25"/>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 name="Google Shape;348;p25"/>
          <p:cNvGrpSpPr/>
          <p:nvPr/>
        </p:nvGrpSpPr>
        <p:grpSpPr>
          <a:xfrm>
            <a:off x="5457950" y="3062525"/>
            <a:ext cx="3141413" cy="350100"/>
            <a:chOff x="5457950" y="3062525"/>
            <a:chExt cx="3141413" cy="350100"/>
          </a:xfrm>
        </p:grpSpPr>
        <p:sp>
          <p:nvSpPr>
            <p:cNvPr id="349" name="Google Shape;349;p25"/>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en"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350" name="Google Shape;350;p25"/>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25"/>
          <p:cNvGrpSpPr/>
          <p:nvPr/>
        </p:nvGrpSpPr>
        <p:grpSpPr>
          <a:xfrm>
            <a:off x="5498055" y="3109257"/>
            <a:ext cx="256068" cy="256636"/>
            <a:chOff x="4621000" y="684951"/>
            <a:chExt cx="1461578" cy="1461479"/>
          </a:xfrm>
        </p:grpSpPr>
        <p:sp>
          <p:nvSpPr>
            <p:cNvPr id="352" name="Google Shape;352;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 name="Google Shape;354;p25"/>
          <p:cNvGrpSpPr/>
          <p:nvPr/>
        </p:nvGrpSpPr>
        <p:grpSpPr>
          <a:xfrm>
            <a:off x="5457950" y="3533663"/>
            <a:ext cx="3141413" cy="350100"/>
            <a:chOff x="5457950" y="3533663"/>
            <a:chExt cx="3141413" cy="350100"/>
          </a:xfrm>
        </p:grpSpPr>
        <p:sp>
          <p:nvSpPr>
            <p:cNvPr id="355" name="Google Shape;355;p25"/>
            <p:cNvSpPr/>
            <p:nvPr/>
          </p:nvSpPr>
          <p:spPr>
            <a:xfrm>
              <a:off x="5673463" y="35336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56" name="Google Shape;356;p25"/>
            <p:cNvSpPr/>
            <p:nvPr/>
          </p:nvSpPr>
          <p:spPr>
            <a:xfrm>
              <a:off x="5457950" y="35336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25"/>
          <p:cNvGrpSpPr/>
          <p:nvPr/>
        </p:nvGrpSpPr>
        <p:grpSpPr>
          <a:xfrm>
            <a:off x="5457950" y="4004825"/>
            <a:ext cx="3141413" cy="350100"/>
            <a:chOff x="5457950" y="4004825"/>
            <a:chExt cx="3141413" cy="350100"/>
          </a:xfrm>
        </p:grpSpPr>
        <p:sp>
          <p:nvSpPr>
            <p:cNvPr id="358" name="Google Shape;358;p25"/>
            <p:cNvSpPr/>
            <p:nvPr/>
          </p:nvSpPr>
          <p:spPr>
            <a:xfrm>
              <a:off x="5673463" y="40048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59" name="Google Shape;359;p25"/>
            <p:cNvSpPr/>
            <p:nvPr/>
          </p:nvSpPr>
          <p:spPr>
            <a:xfrm>
              <a:off x="5457950" y="40048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 name="Google Shape;360;p25"/>
          <p:cNvGrpSpPr/>
          <p:nvPr/>
        </p:nvGrpSpPr>
        <p:grpSpPr>
          <a:xfrm>
            <a:off x="5498055" y="4051557"/>
            <a:ext cx="256068" cy="256636"/>
            <a:chOff x="4621000" y="684951"/>
            <a:chExt cx="1461578" cy="1461479"/>
          </a:xfrm>
        </p:grpSpPr>
        <p:sp>
          <p:nvSpPr>
            <p:cNvPr id="361" name="Google Shape;361;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25"/>
          <p:cNvGrpSpPr/>
          <p:nvPr/>
        </p:nvGrpSpPr>
        <p:grpSpPr>
          <a:xfrm>
            <a:off x="5457950" y="4483103"/>
            <a:ext cx="3141413" cy="350100"/>
            <a:chOff x="5457950" y="4483103"/>
            <a:chExt cx="3141413" cy="350100"/>
          </a:xfrm>
        </p:grpSpPr>
        <p:sp>
          <p:nvSpPr>
            <p:cNvPr id="364" name="Google Shape;364;p25"/>
            <p:cNvSpPr/>
            <p:nvPr/>
          </p:nvSpPr>
          <p:spPr>
            <a:xfrm>
              <a:off x="5673463" y="448310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65" name="Google Shape;365;p25"/>
            <p:cNvSpPr/>
            <p:nvPr/>
          </p:nvSpPr>
          <p:spPr>
            <a:xfrm>
              <a:off x="5457950" y="448310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25"/>
          <p:cNvGrpSpPr/>
          <p:nvPr/>
        </p:nvGrpSpPr>
        <p:grpSpPr>
          <a:xfrm rot="1800271">
            <a:off x="5497924" y="1714280"/>
            <a:ext cx="256033" cy="256669"/>
            <a:chOff x="4621000" y="684951"/>
            <a:chExt cx="1461578" cy="1461479"/>
          </a:xfrm>
        </p:grpSpPr>
        <p:sp>
          <p:nvSpPr>
            <p:cNvPr id="367" name="Google Shape;367;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 name="Google Shape;369;p25"/>
          <p:cNvGrpSpPr/>
          <p:nvPr/>
        </p:nvGrpSpPr>
        <p:grpSpPr>
          <a:xfrm rot="-1800271">
            <a:off x="5497924" y="2646063"/>
            <a:ext cx="256033" cy="256669"/>
            <a:chOff x="4621000" y="684951"/>
            <a:chExt cx="1461578" cy="1461479"/>
          </a:xfrm>
        </p:grpSpPr>
        <p:sp>
          <p:nvSpPr>
            <p:cNvPr id="370" name="Google Shape;370;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25"/>
          <p:cNvGrpSpPr/>
          <p:nvPr/>
        </p:nvGrpSpPr>
        <p:grpSpPr>
          <a:xfrm>
            <a:off x="5498055" y="3580395"/>
            <a:ext cx="256068" cy="256636"/>
            <a:chOff x="4621000" y="684951"/>
            <a:chExt cx="1461578" cy="1461479"/>
          </a:xfrm>
        </p:grpSpPr>
        <p:sp>
          <p:nvSpPr>
            <p:cNvPr id="373" name="Google Shape;373;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25"/>
          <p:cNvGrpSpPr/>
          <p:nvPr/>
        </p:nvGrpSpPr>
        <p:grpSpPr>
          <a:xfrm rot="-1800271">
            <a:off x="5497924" y="4529855"/>
            <a:ext cx="256033" cy="256669"/>
            <a:chOff x="4621000" y="684951"/>
            <a:chExt cx="1461578" cy="1461479"/>
          </a:xfrm>
        </p:grpSpPr>
        <p:sp>
          <p:nvSpPr>
            <p:cNvPr id="376" name="Google Shape;376;p2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25"/>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79" name="Google Shape;379;p25"/>
          <p:cNvSpPr txBox="1"/>
          <p:nvPr>
            <p:ph idx="3" type="subTitle"/>
          </p:nvPr>
        </p:nvSpPr>
        <p:spPr>
          <a:xfrm>
            <a:off x="6304375" y="2133413"/>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80" name="Google Shape;380;p25"/>
          <p:cNvSpPr txBox="1"/>
          <p:nvPr>
            <p:ph idx="4" type="subTitle"/>
          </p:nvPr>
        </p:nvSpPr>
        <p:spPr>
          <a:xfrm>
            <a:off x="6304375" y="259930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81" name="Google Shape;381;p25"/>
          <p:cNvSpPr txBox="1"/>
          <p:nvPr>
            <p:ph idx="5" type="subTitle"/>
          </p:nvPr>
        </p:nvSpPr>
        <p:spPr>
          <a:xfrm>
            <a:off x="6304375" y="3066488"/>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82" name="Google Shape;382;p25"/>
          <p:cNvSpPr txBox="1"/>
          <p:nvPr>
            <p:ph idx="6" type="subTitle"/>
          </p:nvPr>
        </p:nvSpPr>
        <p:spPr>
          <a:xfrm>
            <a:off x="6304375" y="35356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83" name="Google Shape;383;p25"/>
          <p:cNvSpPr txBox="1"/>
          <p:nvPr>
            <p:ph idx="7" type="subTitle"/>
          </p:nvPr>
        </p:nvSpPr>
        <p:spPr>
          <a:xfrm>
            <a:off x="6304375" y="40008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384" name="Google Shape;384;p25"/>
          <p:cNvSpPr txBox="1"/>
          <p:nvPr>
            <p:ph idx="8" type="subTitle"/>
          </p:nvPr>
        </p:nvSpPr>
        <p:spPr>
          <a:xfrm>
            <a:off x="6304375" y="447400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1">
  <p:cSld name="CUSTOM_5_1_1">
    <p:spTree>
      <p:nvGrpSpPr>
        <p:cNvPr id="385" name="Shape 385"/>
        <p:cNvGrpSpPr/>
        <p:nvPr/>
      </p:nvGrpSpPr>
      <p:grpSpPr>
        <a:xfrm>
          <a:off x="0" y="0"/>
          <a:ext cx="0" cy="0"/>
          <a:chOff x="0" y="0"/>
          <a:chExt cx="0" cy="0"/>
        </a:xfrm>
      </p:grpSpPr>
      <p:sp>
        <p:nvSpPr>
          <p:cNvPr id="386" name="Google Shape;386;p26"/>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387" name="Google Shape;387;p26"/>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388" name="Google Shape;388;p26"/>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389" name="Google Shape;389;p26"/>
          <p:cNvGrpSpPr/>
          <p:nvPr/>
        </p:nvGrpSpPr>
        <p:grpSpPr>
          <a:xfrm>
            <a:off x="-11" y="6441"/>
            <a:ext cx="7401911" cy="4467568"/>
            <a:chOff x="-11" y="6441"/>
            <a:chExt cx="7401911" cy="4467568"/>
          </a:xfrm>
        </p:grpSpPr>
        <p:sp>
          <p:nvSpPr>
            <p:cNvPr id="390" name="Google Shape;390;p26"/>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391" name="Google Shape;391;p26"/>
            <p:cNvGrpSpPr/>
            <p:nvPr/>
          </p:nvGrpSpPr>
          <p:grpSpPr>
            <a:xfrm>
              <a:off x="201301" y="6441"/>
              <a:ext cx="329263" cy="237611"/>
              <a:chOff x="5338993" y="2292967"/>
              <a:chExt cx="619382" cy="446974"/>
            </a:xfrm>
          </p:grpSpPr>
          <p:sp>
            <p:nvSpPr>
              <p:cNvPr id="392" name="Google Shape;392;p26"/>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393" name="Google Shape;393;p26"/>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394" name="Google Shape;394;p26"/>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395" name="Google Shape;395;p26"/>
          <p:cNvGrpSpPr/>
          <p:nvPr/>
        </p:nvGrpSpPr>
        <p:grpSpPr>
          <a:xfrm>
            <a:off x="5457950" y="2290235"/>
            <a:ext cx="3141413" cy="350100"/>
            <a:chOff x="5457950" y="2136096"/>
            <a:chExt cx="3141413" cy="350100"/>
          </a:xfrm>
        </p:grpSpPr>
        <p:grpSp>
          <p:nvGrpSpPr>
            <p:cNvPr id="396" name="Google Shape;396;p26"/>
            <p:cNvGrpSpPr/>
            <p:nvPr/>
          </p:nvGrpSpPr>
          <p:grpSpPr>
            <a:xfrm>
              <a:off x="5457950" y="2136096"/>
              <a:ext cx="3141413" cy="350100"/>
              <a:chOff x="5457950" y="2136096"/>
              <a:chExt cx="3141413" cy="350100"/>
            </a:xfrm>
          </p:grpSpPr>
          <p:sp>
            <p:nvSpPr>
              <p:cNvPr id="397" name="Google Shape;397;p26"/>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98" name="Google Shape;398;p26"/>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26"/>
            <p:cNvGrpSpPr/>
            <p:nvPr/>
          </p:nvGrpSpPr>
          <p:grpSpPr>
            <a:xfrm rot="10800000">
              <a:off x="5498055" y="2182829"/>
              <a:ext cx="256068" cy="256636"/>
              <a:chOff x="4621000" y="684951"/>
              <a:chExt cx="1461578" cy="1461479"/>
            </a:xfrm>
          </p:grpSpPr>
          <p:sp>
            <p:nvSpPr>
              <p:cNvPr id="400" name="Google Shape;400;p2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2" name="Google Shape;402;p26"/>
          <p:cNvGrpSpPr/>
          <p:nvPr/>
        </p:nvGrpSpPr>
        <p:grpSpPr>
          <a:xfrm>
            <a:off x="5457950" y="2912943"/>
            <a:ext cx="3141413" cy="350100"/>
            <a:chOff x="5457950" y="3062525"/>
            <a:chExt cx="3141413" cy="350100"/>
          </a:xfrm>
        </p:grpSpPr>
        <p:grpSp>
          <p:nvGrpSpPr>
            <p:cNvPr id="403" name="Google Shape;403;p26"/>
            <p:cNvGrpSpPr/>
            <p:nvPr/>
          </p:nvGrpSpPr>
          <p:grpSpPr>
            <a:xfrm>
              <a:off x="5457950" y="3062525"/>
              <a:ext cx="3141413" cy="350100"/>
              <a:chOff x="5457950" y="3062525"/>
              <a:chExt cx="3141413" cy="350100"/>
            </a:xfrm>
          </p:grpSpPr>
          <p:sp>
            <p:nvSpPr>
              <p:cNvPr id="404" name="Google Shape;404;p26"/>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en"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405" name="Google Shape;405;p26"/>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26"/>
            <p:cNvGrpSpPr/>
            <p:nvPr/>
          </p:nvGrpSpPr>
          <p:grpSpPr>
            <a:xfrm>
              <a:off x="5498055" y="3109257"/>
              <a:ext cx="256068" cy="256636"/>
              <a:chOff x="4621000" y="684951"/>
              <a:chExt cx="1461578" cy="1461479"/>
            </a:xfrm>
          </p:grpSpPr>
          <p:sp>
            <p:nvSpPr>
              <p:cNvPr id="407" name="Google Shape;407;p2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9" name="Google Shape;409;p26"/>
          <p:cNvGrpSpPr/>
          <p:nvPr/>
        </p:nvGrpSpPr>
        <p:grpSpPr>
          <a:xfrm>
            <a:off x="5457950" y="3535650"/>
            <a:ext cx="3141413" cy="350100"/>
            <a:chOff x="5457950" y="3535650"/>
            <a:chExt cx="3141413" cy="350100"/>
          </a:xfrm>
        </p:grpSpPr>
        <p:grpSp>
          <p:nvGrpSpPr>
            <p:cNvPr id="410" name="Google Shape;410;p26"/>
            <p:cNvGrpSpPr/>
            <p:nvPr/>
          </p:nvGrpSpPr>
          <p:grpSpPr>
            <a:xfrm>
              <a:off x="5457950" y="3535650"/>
              <a:ext cx="3141413" cy="350100"/>
              <a:chOff x="5457950" y="4004825"/>
              <a:chExt cx="3141413" cy="350100"/>
            </a:xfrm>
          </p:grpSpPr>
          <p:sp>
            <p:nvSpPr>
              <p:cNvPr id="411" name="Google Shape;411;p26"/>
              <p:cNvSpPr/>
              <p:nvPr/>
            </p:nvSpPr>
            <p:spPr>
              <a:xfrm>
                <a:off x="5673463" y="40048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412" name="Google Shape;412;p26"/>
              <p:cNvSpPr/>
              <p:nvPr/>
            </p:nvSpPr>
            <p:spPr>
              <a:xfrm>
                <a:off x="5457950" y="40048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 name="Google Shape;413;p26"/>
            <p:cNvGrpSpPr/>
            <p:nvPr/>
          </p:nvGrpSpPr>
          <p:grpSpPr>
            <a:xfrm>
              <a:off x="5498055" y="3582382"/>
              <a:ext cx="256068" cy="256636"/>
              <a:chOff x="4621000" y="684951"/>
              <a:chExt cx="1461578" cy="1461479"/>
            </a:xfrm>
          </p:grpSpPr>
          <p:sp>
            <p:nvSpPr>
              <p:cNvPr id="414" name="Google Shape;414;p2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6" name="Google Shape;416;p26"/>
          <p:cNvGrpSpPr/>
          <p:nvPr/>
        </p:nvGrpSpPr>
        <p:grpSpPr>
          <a:xfrm>
            <a:off x="5457950" y="1667528"/>
            <a:ext cx="3141425" cy="350100"/>
            <a:chOff x="5457950" y="1667528"/>
            <a:chExt cx="3141425" cy="350100"/>
          </a:xfrm>
        </p:grpSpPr>
        <p:grpSp>
          <p:nvGrpSpPr>
            <p:cNvPr id="417" name="Google Shape;417;p26"/>
            <p:cNvGrpSpPr/>
            <p:nvPr/>
          </p:nvGrpSpPr>
          <p:grpSpPr>
            <a:xfrm>
              <a:off x="5457950" y="1667528"/>
              <a:ext cx="3141425" cy="350100"/>
              <a:chOff x="5457950" y="1667528"/>
              <a:chExt cx="3141425" cy="350100"/>
            </a:xfrm>
          </p:grpSpPr>
          <p:sp>
            <p:nvSpPr>
              <p:cNvPr id="418" name="Google Shape;418;p26"/>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419" name="Google Shape;419;p26"/>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26"/>
            <p:cNvGrpSpPr/>
            <p:nvPr/>
          </p:nvGrpSpPr>
          <p:grpSpPr>
            <a:xfrm>
              <a:off x="5498035" y="1714121"/>
              <a:ext cx="256068" cy="256636"/>
              <a:chOff x="4621000" y="684951"/>
              <a:chExt cx="1461578" cy="1461479"/>
            </a:xfrm>
          </p:grpSpPr>
          <p:sp>
            <p:nvSpPr>
              <p:cNvPr id="421" name="Google Shape;421;p2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3" name="Google Shape;423;p26"/>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424" name="Google Shape;424;p26"/>
          <p:cNvSpPr txBox="1"/>
          <p:nvPr>
            <p:ph idx="3" type="subTitle"/>
          </p:nvPr>
        </p:nvSpPr>
        <p:spPr>
          <a:xfrm>
            <a:off x="6304375" y="2314125"/>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425" name="Google Shape;425;p26"/>
          <p:cNvSpPr txBox="1"/>
          <p:nvPr>
            <p:ph idx="4" type="subTitle"/>
          </p:nvPr>
        </p:nvSpPr>
        <p:spPr>
          <a:xfrm>
            <a:off x="6304375" y="292290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426" name="Google Shape;426;p26"/>
          <p:cNvSpPr txBox="1"/>
          <p:nvPr>
            <p:ph idx="5" type="subTitle"/>
          </p:nvPr>
        </p:nvSpPr>
        <p:spPr>
          <a:xfrm>
            <a:off x="6304375" y="3531675"/>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 + image 1">
  <p:cSld name="CUSTOM_2_3">
    <p:spTree>
      <p:nvGrpSpPr>
        <p:cNvPr id="427" name="Shape 427"/>
        <p:cNvGrpSpPr/>
        <p:nvPr/>
      </p:nvGrpSpPr>
      <p:grpSpPr>
        <a:xfrm>
          <a:off x="0" y="0"/>
          <a:ext cx="0" cy="0"/>
          <a:chOff x="0" y="0"/>
          <a:chExt cx="0" cy="0"/>
        </a:xfrm>
      </p:grpSpPr>
      <p:sp>
        <p:nvSpPr>
          <p:cNvPr id="428" name="Google Shape;428;p27"/>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29" name="Google Shape;429;p27"/>
          <p:cNvSpPr/>
          <p:nvPr>
            <p:ph idx="2" type="pic"/>
          </p:nvPr>
        </p:nvSpPr>
        <p:spPr>
          <a:xfrm>
            <a:off x="4556150" y="1460625"/>
            <a:ext cx="3903900" cy="3225600"/>
          </a:xfrm>
          <a:prstGeom prst="rect">
            <a:avLst/>
          </a:prstGeom>
          <a:noFill/>
          <a:ln>
            <a:noFill/>
          </a:ln>
        </p:spPr>
      </p:sp>
      <p:sp>
        <p:nvSpPr>
          <p:cNvPr id="430" name="Google Shape;430;p27"/>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31" name="Google Shape;431;p27"/>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32" name="Google Shape;432;p27"/>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33" name="Google Shape;433;p27"/>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7"/>
          <p:cNvGrpSpPr/>
          <p:nvPr/>
        </p:nvGrpSpPr>
        <p:grpSpPr>
          <a:xfrm>
            <a:off x="621232" y="1233673"/>
            <a:ext cx="256068" cy="256636"/>
            <a:chOff x="4621000" y="684951"/>
            <a:chExt cx="1461578" cy="1461479"/>
          </a:xfrm>
        </p:grpSpPr>
        <p:sp>
          <p:nvSpPr>
            <p:cNvPr id="435" name="Google Shape;435;p2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7" name="Google Shape;437;p27"/>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200"/>
              <a:buNone/>
              <a:defRPr b="1" sz="18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 + image 2">
  <p:cSld name="CUSTOM_2_3_1">
    <p:spTree>
      <p:nvGrpSpPr>
        <p:cNvPr id="438" name="Shape 438"/>
        <p:cNvGrpSpPr/>
        <p:nvPr/>
      </p:nvGrpSpPr>
      <p:grpSpPr>
        <a:xfrm>
          <a:off x="0" y="0"/>
          <a:ext cx="0" cy="0"/>
          <a:chOff x="0" y="0"/>
          <a:chExt cx="0" cy="0"/>
        </a:xfrm>
      </p:grpSpPr>
      <p:sp>
        <p:nvSpPr>
          <p:cNvPr id="439" name="Google Shape;439;p28"/>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40" name="Google Shape;440;p28"/>
          <p:cNvSpPr/>
          <p:nvPr>
            <p:ph idx="2" type="pic"/>
          </p:nvPr>
        </p:nvSpPr>
        <p:spPr>
          <a:xfrm>
            <a:off x="4556150" y="1460625"/>
            <a:ext cx="3903900" cy="3225600"/>
          </a:xfrm>
          <a:prstGeom prst="rect">
            <a:avLst/>
          </a:prstGeom>
          <a:noFill/>
          <a:ln>
            <a:noFill/>
          </a:ln>
        </p:spPr>
      </p:sp>
      <p:sp>
        <p:nvSpPr>
          <p:cNvPr id="441" name="Google Shape;441;p28"/>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42" name="Google Shape;442;p28"/>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43" name="Google Shape;443;p28"/>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44" name="Google Shape;444;p28"/>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8"/>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200"/>
              <a:buNone/>
              <a:defRPr b="1" sz="18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grpSp>
        <p:nvGrpSpPr>
          <p:cNvPr id="446" name="Google Shape;446;p28"/>
          <p:cNvGrpSpPr/>
          <p:nvPr/>
        </p:nvGrpSpPr>
        <p:grpSpPr>
          <a:xfrm rot="5400000">
            <a:off x="620935" y="1237399"/>
            <a:ext cx="256653" cy="256051"/>
            <a:chOff x="4621000" y="684951"/>
            <a:chExt cx="1461578" cy="1461479"/>
          </a:xfrm>
        </p:grpSpPr>
        <p:sp>
          <p:nvSpPr>
            <p:cNvPr id="447" name="Google Shape;447;p2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48" name="Google Shape;448;p2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 + image 3">
  <p:cSld name="CUSTOM_2_3_1_1">
    <p:spTree>
      <p:nvGrpSpPr>
        <p:cNvPr id="449" name="Shape 449"/>
        <p:cNvGrpSpPr/>
        <p:nvPr/>
      </p:nvGrpSpPr>
      <p:grpSpPr>
        <a:xfrm>
          <a:off x="0" y="0"/>
          <a:ext cx="0" cy="0"/>
          <a:chOff x="0" y="0"/>
          <a:chExt cx="0" cy="0"/>
        </a:xfrm>
      </p:grpSpPr>
      <p:sp>
        <p:nvSpPr>
          <p:cNvPr id="450" name="Google Shape;450;p29"/>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51" name="Google Shape;451;p29"/>
          <p:cNvSpPr/>
          <p:nvPr>
            <p:ph idx="2" type="pic"/>
          </p:nvPr>
        </p:nvSpPr>
        <p:spPr>
          <a:xfrm>
            <a:off x="4556150" y="1460625"/>
            <a:ext cx="3903900" cy="3225600"/>
          </a:xfrm>
          <a:prstGeom prst="rect">
            <a:avLst/>
          </a:prstGeom>
          <a:noFill/>
          <a:ln>
            <a:noFill/>
          </a:ln>
        </p:spPr>
      </p:sp>
      <p:sp>
        <p:nvSpPr>
          <p:cNvPr id="452" name="Google Shape;452;p29"/>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53" name="Google Shape;453;p29"/>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54" name="Google Shape;454;p29"/>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55" name="Google Shape;455;p29"/>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9"/>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200"/>
              <a:buNone/>
              <a:defRPr b="1" sz="18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grpSp>
        <p:nvGrpSpPr>
          <p:cNvPr id="457" name="Google Shape;457;p29"/>
          <p:cNvGrpSpPr/>
          <p:nvPr/>
        </p:nvGrpSpPr>
        <p:grpSpPr>
          <a:xfrm rot="1799746">
            <a:off x="633751" y="1237378"/>
            <a:ext cx="256686" cy="256016"/>
            <a:chOff x="4621000" y="684951"/>
            <a:chExt cx="1461578" cy="1461479"/>
          </a:xfrm>
        </p:grpSpPr>
        <p:sp>
          <p:nvSpPr>
            <p:cNvPr id="458" name="Google Shape;458;p29"/>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59" name="Google Shape;459;p29"/>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 + image 4">
  <p:cSld name="CUSTOM_2_3_1_1_1">
    <p:spTree>
      <p:nvGrpSpPr>
        <p:cNvPr id="460" name="Shape 460"/>
        <p:cNvGrpSpPr/>
        <p:nvPr/>
      </p:nvGrpSpPr>
      <p:grpSpPr>
        <a:xfrm>
          <a:off x="0" y="0"/>
          <a:ext cx="0" cy="0"/>
          <a:chOff x="0" y="0"/>
          <a:chExt cx="0" cy="0"/>
        </a:xfrm>
      </p:grpSpPr>
      <p:sp>
        <p:nvSpPr>
          <p:cNvPr id="461" name="Google Shape;461;p30"/>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62" name="Google Shape;462;p30"/>
          <p:cNvSpPr/>
          <p:nvPr>
            <p:ph idx="2" type="pic"/>
          </p:nvPr>
        </p:nvSpPr>
        <p:spPr>
          <a:xfrm>
            <a:off x="4556150" y="1460625"/>
            <a:ext cx="3903900" cy="3225600"/>
          </a:xfrm>
          <a:prstGeom prst="rect">
            <a:avLst/>
          </a:prstGeom>
          <a:noFill/>
          <a:ln>
            <a:noFill/>
          </a:ln>
        </p:spPr>
      </p:sp>
      <p:sp>
        <p:nvSpPr>
          <p:cNvPr id="463" name="Google Shape;463;p30"/>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64" name="Google Shape;464;p30"/>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65" name="Google Shape;465;p30"/>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66" name="Google Shape;466;p30"/>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0"/>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200"/>
              <a:buNone/>
              <a:defRPr b="1" sz="18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grpSp>
        <p:nvGrpSpPr>
          <p:cNvPr id="468" name="Google Shape;468;p30"/>
          <p:cNvGrpSpPr/>
          <p:nvPr/>
        </p:nvGrpSpPr>
        <p:grpSpPr>
          <a:xfrm rot="-1800271">
            <a:off x="621102" y="1233693"/>
            <a:ext cx="256033" cy="256669"/>
            <a:chOff x="4621000" y="684951"/>
            <a:chExt cx="1461578" cy="1461479"/>
          </a:xfrm>
        </p:grpSpPr>
        <p:sp>
          <p:nvSpPr>
            <p:cNvPr id="469" name="Google Shape;469;p30"/>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0"/>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 + image 5">
  <p:cSld name="CUSTOM_2_3_1_1_1_1">
    <p:spTree>
      <p:nvGrpSpPr>
        <p:cNvPr id="471" name="Shape 471"/>
        <p:cNvGrpSpPr/>
        <p:nvPr/>
      </p:nvGrpSpPr>
      <p:grpSpPr>
        <a:xfrm>
          <a:off x="0" y="0"/>
          <a:ext cx="0" cy="0"/>
          <a:chOff x="0" y="0"/>
          <a:chExt cx="0" cy="0"/>
        </a:xfrm>
      </p:grpSpPr>
      <p:sp>
        <p:nvSpPr>
          <p:cNvPr id="472" name="Google Shape;472;p31"/>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73" name="Google Shape;473;p31"/>
          <p:cNvSpPr/>
          <p:nvPr>
            <p:ph idx="2" type="pic"/>
          </p:nvPr>
        </p:nvSpPr>
        <p:spPr>
          <a:xfrm>
            <a:off x="4556150" y="1460625"/>
            <a:ext cx="3903900" cy="3225600"/>
          </a:xfrm>
          <a:prstGeom prst="rect">
            <a:avLst/>
          </a:prstGeom>
          <a:noFill/>
          <a:ln>
            <a:noFill/>
          </a:ln>
        </p:spPr>
      </p:sp>
      <p:sp>
        <p:nvSpPr>
          <p:cNvPr id="474" name="Google Shape;474;p31"/>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75" name="Google Shape;475;p31"/>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76" name="Google Shape;476;p31"/>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77" name="Google Shape;477;p31"/>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1"/>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200"/>
              <a:buNone/>
              <a:defRPr b="1" sz="18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grpSp>
        <p:nvGrpSpPr>
          <p:cNvPr id="479" name="Google Shape;479;p31"/>
          <p:cNvGrpSpPr/>
          <p:nvPr/>
        </p:nvGrpSpPr>
        <p:grpSpPr>
          <a:xfrm>
            <a:off x="620935" y="1237399"/>
            <a:ext cx="256653" cy="256051"/>
            <a:chOff x="4621000" y="684951"/>
            <a:chExt cx="1461578" cy="1461479"/>
          </a:xfrm>
        </p:grpSpPr>
        <p:sp>
          <p:nvSpPr>
            <p:cNvPr id="480" name="Google Shape;480;p3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81" name="Google Shape;481;p3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 + image 6">
  <p:cSld name="CUSTOM_2_3_1_1_1_2">
    <p:spTree>
      <p:nvGrpSpPr>
        <p:cNvPr id="482" name="Shape 482"/>
        <p:cNvGrpSpPr/>
        <p:nvPr/>
      </p:nvGrpSpPr>
      <p:grpSpPr>
        <a:xfrm>
          <a:off x="0" y="0"/>
          <a:ext cx="0" cy="0"/>
          <a:chOff x="0" y="0"/>
          <a:chExt cx="0" cy="0"/>
        </a:xfrm>
      </p:grpSpPr>
      <p:sp>
        <p:nvSpPr>
          <p:cNvPr id="483" name="Google Shape;483;p32"/>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84" name="Google Shape;484;p32"/>
          <p:cNvSpPr/>
          <p:nvPr>
            <p:ph idx="2" type="pic"/>
          </p:nvPr>
        </p:nvSpPr>
        <p:spPr>
          <a:xfrm>
            <a:off x="4556150" y="1460625"/>
            <a:ext cx="3903900" cy="3225600"/>
          </a:xfrm>
          <a:prstGeom prst="rect">
            <a:avLst/>
          </a:prstGeom>
          <a:noFill/>
          <a:ln>
            <a:noFill/>
          </a:ln>
        </p:spPr>
      </p:sp>
      <p:sp>
        <p:nvSpPr>
          <p:cNvPr id="485" name="Google Shape;485;p32"/>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86" name="Google Shape;486;p32"/>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87" name="Google Shape;487;p32"/>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88" name="Google Shape;488;p32"/>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200"/>
              <a:buNone/>
              <a:defRPr b="1" sz="18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grpSp>
        <p:nvGrpSpPr>
          <p:cNvPr id="490" name="Google Shape;490;p32"/>
          <p:cNvGrpSpPr/>
          <p:nvPr/>
        </p:nvGrpSpPr>
        <p:grpSpPr>
          <a:xfrm rot="10800000">
            <a:off x="634056" y="1237114"/>
            <a:ext cx="256068" cy="256636"/>
            <a:chOff x="4621000" y="684951"/>
            <a:chExt cx="1461578" cy="1461479"/>
          </a:xfrm>
        </p:grpSpPr>
        <p:sp>
          <p:nvSpPr>
            <p:cNvPr id="491" name="Google Shape;491;p3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92" name="Google Shape;492;p3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
  <p:cSld name="CUSTOM_6">
    <p:spTree>
      <p:nvGrpSpPr>
        <p:cNvPr id="493" name="Shape 493"/>
        <p:cNvGrpSpPr/>
        <p:nvPr/>
      </p:nvGrpSpPr>
      <p:grpSpPr>
        <a:xfrm>
          <a:off x="0" y="0"/>
          <a:ext cx="0" cy="0"/>
          <a:chOff x="0" y="0"/>
          <a:chExt cx="0" cy="0"/>
        </a:xfrm>
      </p:grpSpPr>
      <p:sp>
        <p:nvSpPr>
          <p:cNvPr id="494" name="Google Shape;494;p33"/>
          <p:cNvSpPr txBox="1"/>
          <p:nvPr>
            <p:ph idx="1" type="body"/>
          </p:nvPr>
        </p:nvSpPr>
        <p:spPr>
          <a:xfrm>
            <a:off x="484700" y="1622725"/>
            <a:ext cx="3452400" cy="2711100"/>
          </a:xfrm>
          <a:prstGeom prst="rect">
            <a:avLst/>
          </a:prstGeom>
        </p:spPr>
        <p:txBody>
          <a:bodyPr anchorCtr="0" anchor="t" bIns="0" lIns="0" spcFirstLastPara="1" rIns="22860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5" name="Google Shape;495;p33"/>
          <p:cNvSpPr txBox="1"/>
          <p:nvPr>
            <p:ph type="title"/>
          </p:nvPr>
        </p:nvSpPr>
        <p:spPr>
          <a:xfrm>
            <a:off x="555650" y="947425"/>
            <a:ext cx="60627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300">
                <a:solidFill>
                  <a:srgbClr val="000000"/>
                </a:solidFill>
                <a:latin typeface="Arial"/>
                <a:ea typeface="Arial"/>
                <a:cs typeface="Arial"/>
                <a:sym typeface="Arial"/>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grpSp>
        <p:nvGrpSpPr>
          <p:cNvPr id="496" name="Google Shape;496;p33"/>
          <p:cNvGrpSpPr/>
          <p:nvPr/>
        </p:nvGrpSpPr>
        <p:grpSpPr>
          <a:xfrm>
            <a:off x="4810174" y="2075840"/>
            <a:ext cx="4728201" cy="2354394"/>
            <a:chOff x="4810174" y="2075840"/>
            <a:chExt cx="4728201" cy="2354394"/>
          </a:xfrm>
        </p:grpSpPr>
        <p:pic>
          <p:nvPicPr>
            <p:cNvPr id="497" name="Google Shape;497;p33"/>
            <p:cNvPicPr preferRelativeResize="0"/>
            <p:nvPr/>
          </p:nvPicPr>
          <p:blipFill>
            <a:blip r:embed="rId2">
              <a:alphaModFix/>
            </a:blip>
            <a:stretch>
              <a:fillRect/>
            </a:stretch>
          </p:blipFill>
          <p:spPr>
            <a:xfrm>
              <a:off x="5042412" y="3134478"/>
              <a:ext cx="510850" cy="822697"/>
            </a:xfrm>
            <a:prstGeom prst="rect">
              <a:avLst/>
            </a:prstGeom>
            <a:noFill/>
            <a:ln>
              <a:noFill/>
            </a:ln>
          </p:spPr>
        </p:pic>
        <p:sp>
          <p:nvSpPr>
            <p:cNvPr id="498" name="Google Shape;498;p33"/>
            <p:cNvSpPr/>
            <p:nvPr/>
          </p:nvSpPr>
          <p:spPr>
            <a:xfrm>
              <a:off x="4810174" y="2075840"/>
              <a:ext cx="822671" cy="822700"/>
            </a:xfrm>
            <a:custGeom>
              <a:rect b="b" l="l" r="r" t="t"/>
              <a:pathLst>
                <a:path extrusionOk="0" h="1045" w="1045">
                  <a:moveTo>
                    <a:pt x="522" y="462"/>
                  </a:moveTo>
                  <a:cubicBezTo>
                    <a:pt x="491" y="462"/>
                    <a:pt x="466" y="488"/>
                    <a:pt x="466" y="519"/>
                  </a:cubicBezTo>
                  <a:cubicBezTo>
                    <a:pt x="466" y="550"/>
                    <a:pt x="491" y="575"/>
                    <a:pt x="522" y="575"/>
                  </a:cubicBezTo>
                  <a:cubicBezTo>
                    <a:pt x="553" y="575"/>
                    <a:pt x="578" y="550"/>
                    <a:pt x="578" y="519"/>
                  </a:cubicBezTo>
                  <a:cubicBezTo>
                    <a:pt x="581" y="491"/>
                    <a:pt x="556" y="462"/>
                    <a:pt x="522" y="462"/>
                  </a:cubicBezTo>
                  <a:close/>
                  <a:moveTo>
                    <a:pt x="522" y="0"/>
                  </a:moveTo>
                  <a:cubicBezTo>
                    <a:pt x="234" y="0"/>
                    <a:pt x="0" y="234"/>
                    <a:pt x="0" y="522"/>
                  </a:cubicBezTo>
                  <a:cubicBezTo>
                    <a:pt x="0" y="810"/>
                    <a:pt x="234" y="1044"/>
                    <a:pt x="522" y="1044"/>
                  </a:cubicBezTo>
                  <a:cubicBezTo>
                    <a:pt x="810" y="1044"/>
                    <a:pt x="1044" y="810"/>
                    <a:pt x="1044" y="522"/>
                  </a:cubicBezTo>
                  <a:cubicBezTo>
                    <a:pt x="1044" y="234"/>
                    <a:pt x="813" y="0"/>
                    <a:pt x="522" y="0"/>
                  </a:cubicBezTo>
                  <a:close/>
                  <a:moveTo>
                    <a:pt x="638" y="635"/>
                  </a:moveTo>
                  <a:lnTo>
                    <a:pt x="209" y="835"/>
                  </a:lnTo>
                  <a:lnTo>
                    <a:pt x="409" y="406"/>
                  </a:lnTo>
                  <a:lnTo>
                    <a:pt x="838" y="206"/>
                  </a:lnTo>
                  <a:lnTo>
                    <a:pt x="638" y="635"/>
                  </a:lnTo>
                  <a:close/>
                </a:path>
              </a:pathLst>
            </a:custGeom>
            <a:solidFill>
              <a:srgbClr val="FFFFFF"/>
            </a:solidFill>
            <a:ln>
              <a:noFill/>
            </a:ln>
            <a:effectLst>
              <a:outerShdw blurRad="171450" rotWithShape="0" algn="bl" dir="5400000" dist="76200">
                <a:srgbClr val="000000">
                  <a:alpha val="1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499" name="Google Shape;499;p33"/>
            <p:cNvGrpSpPr/>
            <p:nvPr/>
          </p:nvGrpSpPr>
          <p:grpSpPr>
            <a:xfrm>
              <a:off x="5357188" y="2605944"/>
              <a:ext cx="2788501" cy="1351232"/>
              <a:chOff x="5357188" y="2605944"/>
              <a:chExt cx="2788501" cy="1351232"/>
            </a:xfrm>
          </p:grpSpPr>
          <p:sp>
            <p:nvSpPr>
              <p:cNvPr id="500" name="Google Shape;500;p33"/>
              <p:cNvSpPr/>
              <p:nvPr/>
            </p:nvSpPr>
            <p:spPr>
              <a:xfrm flipH="1">
                <a:off x="5380300" y="2694677"/>
                <a:ext cx="1644600" cy="1196700"/>
              </a:xfrm>
              <a:prstGeom prst="parallelogram">
                <a:avLst>
                  <a:gd fmla="val 505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1" name="Google Shape;501;p33"/>
              <p:cNvPicPr preferRelativeResize="0"/>
              <p:nvPr/>
            </p:nvPicPr>
            <p:blipFill>
              <a:blip r:embed="rId3">
                <a:alphaModFix/>
              </a:blip>
              <a:stretch>
                <a:fillRect/>
              </a:stretch>
            </p:blipFill>
            <p:spPr>
              <a:xfrm>
                <a:off x="5357188" y="2605944"/>
                <a:ext cx="2788501" cy="1351232"/>
              </a:xfrm>
              <a:prstGeom prst="rect">
                <a:avLst/>
              </a:prstGeom>
              <a:noFill/>
              <a:ln>
                <a:noFill/>
              </a:ln>
            </p:spPr>
          </p:pic>
        </p:grpSp>
        <p:pic>
          <p:nvPicPr>
            <p:cNvPr id="502" name="Google Shape;502;p33"/>
            <p:cNvPicPr preferRelativeResize="0"/>
            <p:nvPr/>
          </p:nvPicPr>
          <p:blipFill>
            <a:blip r:embed="rId4">
              <a:alphaModFix/>
            </a:blip>
            <a:stretch>
              <a:fillRect/>
            </a:stretch>
          </p:blipFill>
          <p:spPr>
            <a:xfrm rot="2281903">
              <a:off x="7685184" y="3572843"/>
              <a:ext cx="854140" cy="664858"/>
            </a:xfrm>
            <a:prstGeom prst="rect">
              <a:avLst/>
            </a:prstGeom>
            <a:noFill/>
            <a:ln>
              <a:noFill/>
            </a:ln>
          </p:spPr>
        </p:pic>
        <p:grpSp>
          <p:nvGrpSpPr>
            <p:cNvPr id="503" name="Google Shape;503;p33"/>
            <p:cNvGrpSpPr/>
            <p:nvPr/>
          </p:nvGrpSpPr>
          <p:grpSpPr>
            <a:xfrm>
              <a:off x="6096925" y="2917883"/>
              <a:ext cx="1560450" cy="736625"/>
              <a:chOff x="5971225" y="2875522"/>
              <a:chExt cx="1560450" cy="736625"/>
            </a:xfrm>
          </p:grpSpPr>
          <p:pic>
            <p:nvPicPr>
              <p:cNvPr id="504" name="Google Shape;504;p33"/>
              <p:cNvPicPr preferRelativeResize="0"/>
              <p:nvPr/>
            </p:nvPicPr>
            <p:blipFill>
              <a:blip r:embed="rId5">
                <a:alphaModFix/>
              </a:blip>
              <a:stretch>
                <a:fillRect/>
              </a:stretch>
            </p:blipFill>
            <p:spPr>
              <a:xfrm>
                <a:off x="5971225" y="2875522"/>
                <a:ext cx="1560450" cy="736625"/>
              </a:xfrm>
              <a:prstGeom prst="rect">
                <a:avLst/>
              </a:prstGeom>
              <a:noFill/>
              <a:ln>
                <a:noFill/>
              </a:ln>
            </p:spPr>
          </p:pic>
          <p:sp>
            <p:nvSpPr>
              <p:cNvPr id="505" name="Google Shape;505;p33"/>
              <p:cNvSpPr/>
              <p:nvPr/>
            </p:nvSpPr>
            <p:spPr>
              <a:xfrm>
                <a:off x="7095273" y="3200176"/>
                <a:ext cx="224451" cy="162775"/>
              </a:xfrm>
              <a:custGeom>
                <a:rect b="b" l="l" r="r" t="t"/>
                <a:pathLst>
                  <a:path extrusionOk="0" h="836" w="1155">
                    <a:moveTo>
                      <a:pt x="942" y="209"/>
                    </a:moveTo>
                    <a:lnTo>
                      <a:pt x="734" y="418"/>
                    </a:lnTo>
                    <a:lnTo>
                      <a:pt x="892" y="418"/>
                    </a:lnTo>
                    <a:cubicBezTo>
                      <a:pt x="892" y="590"/>
                      <a:pt x="751" y="731"/>
                      <a:pt x="578" y="731"/>
                    </a:cubicBezTo>
                    <a:cubicBezTo>
                      <a:pt x="525" y="731"/>
                      <a:pt x="477" y="717"/>
                      <a:pt x="432" y="694"/>
                    </a:cubicBezTo>
                    <a:lnTo>
                      <a:pt x="355" y="770"/>
                    </a:lnTo>
                    <a:cubicBezTo>
                      <a:pt x="420" y="810"/>
                      <a:pt x="497" y="835"/>
                      <a:pt x="578" y="835"/>
                    </a:cubicBezTo>
                    <a:cubicBezTo>
                      <a:pt x="810" y="835"/>
                      <a:pt x="996" y="649"/>
                      <a:pt x="996" y="418"/>
                    </a:cubicBezTo>
                    <a:lnTo>
                      <a:pt x="1154" y="418"/>
                    </a:lnTo>
                    <a:lnTo>
                      <a:pt x="942" y="209"/>
                    </a:lnTo>
                    <a:close/>
                    <a:moveTo>
                      <a:pt x="262" y="418"/>
                    </a:moveTo>
                    <a:cubicBezTo>
                      <a:pt x="262" y="245"/>
                      <a:pt x="403" y="104"/>
                      <a:pt x="576" y="104"/>
                    </a:cubicBezTo>
                    <a:cubicBezTo>
                      <a:pt x="629" y="104"/>
                      <a:pt x="677" y="118"/>
                      <a:pt x="722" y="141"/>
                    </a:cubicBezTo>
                    <a:lnTo>
                      <a:pt x="799" y="65"/>
                    </a:lnTo>
                    <a:cubicBezTo>
                      <a:pt x="734" y="25"/>
                      <a:pt x="657" y="0"/>
                      <a:pt x="576" y="0"/>
                    </a:cubicBezTo>
                    <a:cubicBezTo>
                      <a:pt x="344" y="0"/>
                      <a:pt x="158" y="186"/>
                      <a:pt x="158" y="418"/>
                    </a:cubicBezTo>
                    <a:lnTo>
                      <a:pt x="0" y="418"/>
                    </a:lnTo>
                    <a:lnTo>
                      <a:pt x="209" y="626"/>
                    </a:lnTo>
                    <a:lnTo>
                      <a:pt x="418" y="418"/>
                    </a:lnTo>
                    <a:lnTo>
                      <a:pt x="262" y="418"/>
                    </a:lnTo>
                    <a:close/>
                  </a:path>
                </a:pathLst>
              </a:custGeom>
              <a:solidFill>
                <a:srgbClr val="4285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id="506" name="Google Shape;506;p33"/>
              <p:cNvPicPr preferRelativeResize="0"/>
              <p:nvPr/>
            </p:nvPicPr>
            <p:blipFill>
              <a:blip r:embed="rId6">
                <a:alphaModFix/>
              </a:blip>
              <a:stretch>
                <a:fillRect/>
              </a:stretch>
            </p:blipFill>
            <p:spPr>
              <a:xfrm>
                <a:off x="6308171" y="3156350"/>
                <a:ext cx="349975" cy="324500"/>
              </a:xfrm>
              <a:prstGeom prst="rect">
                <a:avLst/>
              </a:prstGeom>
              <a:noFill/>
              <a:ln>
                <a:noFill/>
              </a:ln>
            </p:spPr>
          </p:pic>
        </p:grpSp>
        <p:cxnSp>
          <p:nvCxnSpPr>
            <p:cNvPr id="507" name="Google Shape;507;p33"/>
            <p:cNvCxnSpPr/>
            <p:nvPr/>
          </p:nvCxnSpPr>
          <p:spPr>
            <a:xfrm>
              <a:off x="4829275" y="3957175"/>
              <a:ext cx="4709100" cy="0"/>
            </a:xfrm>
            <a:prstGeom prst="straightConnector1">
              <a:avLst/>
            </a:prstGeom>
            <a:noFill/>
            <a:ln cap="flat" cmpd="sng" w="19050">
              <a:solidFill>
                <a:srgbClr val="EFEFEF"/>
              </a:solidFill>
              <a:prstDash val="solid"/>
              <a:round/>
              <a:headEnd len="med" w="med" type="none"/>
              <a:tailEnd len="med" w="med" type="none"/>
            </a:ln>
          </p:spPr>
        </p:cxn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One image 1">
  <p:cSld name="CUSTOM_6_1_1_1">
    <p:spTree>
      <p:nvGrpSpPr>
        <p:cNvPr id="508" name="Shape 508"/>
        <p:cNvGrpSpPr/>
        <p:nvPr/>
      </p:nvGrpSpPr>
      <p:grpSpPr>
        <a:xfrm>
          <a:off x="0" y="0"/>
          <a:ext cx="0" cy="0"/>
          <a:chOff x="0" y="0"/>
          <a:chExt cx="0" cy="0"/>
        </a:xfrm>
      </p:grpSpPr>
      <p:sp>
        <p:nvSpPr>
          <p:cNvPr id="509" name="Google Shape;509;p34"/>
          <p:cNvSpPr/>
          <p:nvPr>
            <p:ph idx="2" type="pic"/>
          </p:nvPr>
        </p:nvSpPr>
        <p:spPr>
          <a:xfrm>
            <a:off x="5419175" y="1440150"/>
            <a:ext cx="3551400" cy="2263200"/>
          </a:xfrm>
          <a:prstGeom prst="roundRect">
            <a:avLst>
              <a:gd fmla="val 16667" name="adj"/>
            </a:avLst>
          </a:prstGeom>
          <a:noFill/>
          <a:ln>
            <a:noFill/>
          </a:ln>
        </p:spPr>
      </p:sp>
      <p:sp>
        <p:nvSpPr>
          <p:cNvPr id="510" name="Google Shape;510;p34"/>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grpSp>
        <p:nvGrpSpPr>
          <p:cNvPr id="511" name="Google Shape;511;p34"/>
          <p:cNvGrpSpPr/>
          <p:nvPr/>
        </p:nvGrpSpPr>
        <p:grpSpPr>
          <a:xfrm>
            <a:off x="1944443" y="2148904"/>
            <a:ext cx="730644" cy="1551881"/>
            <a:chOff x="4365467" y="1419667"/>
            <a:chExt cx="1113278" cy="2364230"/>
          </a:xfrm>
        </p:grpSpPr>
        <p:sp>
          <p:nvSpPr>
            <p:cNvPr id="512" name="Google Shape;512;p34"/>
            <p:cNvSpPr/>
            <p:nvPr/>
          </p:nvSpPr>
          <p:spPr>
            <a:xfrm flipH="1" rot="6529333">
              <a:off x="3726944" y="2424436"/>
              <a:ext cx="2372047" cy="348462"/>
            </a:xfrm>
            <a:prstGeom prst="rect">
              <a:avLst/>
            </a:pr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4"/>
            <p:cNvSpPr/>
            <p:nvPr/>
          </p:nvSpPr>
          <p:spPr>
            <a:xfrm flipH="1" rot="6594225">
              <a:off x="4687288" y="3521373"/>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4"/>
            <p:cNvSpPr/>
            <p:nvPr/>
          </p:nvSpPr>
          <p:spPr>
            <a:xfrm flipH="1" rot="6594225">
              <a:off x="4742780" y="3358567"/>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4"/>
            <p:cNvSpPr/>
            <p:nvPr/>
          </p:nvSpPr>
          <p:spPr>
            <a:xfrm flipH="1" rot="6594225">
              <a:off x="4802653" y="3182910"/>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4"/>
            <p:cNvSpPr/>
            <p:nvPr/>
          </p:nvSpPr>
          <p:spPr>
            <a:xfrm flipH="1" rot="6594225">
              <a:off x="4816745" y="2962468"/>
              <a:ext cx="18505" cy="210706"/>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4"/>
            <p:cNvSpPr/>
            <p:nvPr/>
          </p:nvSpPr>
          <p:spPr>
            <a:xfrm flipH="1" rot="6594225">
              <a:off x="4913636" y="2857305"/>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4"/>
            <p:cNvSpPr/>
            <p:nvPr/>
          </p:nvSpPr>
          <p:spPr>
            <a:xfrm flipH="1" rot="6594225">
              <a:off x="4969128" y="2694499"/>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4"/>
            <p:cNvSpPr/>
            <p:nvPr/>
          </p:nvSpPr>
          <p:spPr>
            <a:xfrm flipH="1" rot="6594225">
              <a:off x="5029001" y="2518842"/>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4"/>
            <p:cNvSpPr/>
            <p:nvPr/>
          </p:nvSpPr>
          <p:spPr>
            <a:xfrm flipH="1" rot="6529333">
              <a:off x="3901222" y="2648753"/>
              <a:ext cx="2372047" cy="18788"/>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1" name="Google Shape;521;p34"/>
          <p:cNvSpPr/>
          <p:nvPr/>
        </p:nvSpPr>
        <p:spPr>
          <a:xfrm>
            <a:off x="2392944" y="2489608"/>
            <a:ext cx="1004100" cy="1201800"/>
          </a:xfrm>
          <a:prstGeom prst="roundRect">
            <a:avLst>
              <a:gd fmla="val 9260" name="adj"/>
            </a:avLst>
          </a:prstGeom>
          <a:solidFill>
            <a:srgbClr val="FFFFFF"/>
          </a:solidFill>
          <a:ln cap="flat" cmpd="sng" w="3810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 name="Google Shape;522;p34"/>
          <p:cNvGrpSpPr/>
          <p:nvPr/>
        </p:nvGrpSpPr>
        <p:grpSpPr>
          <a:xfrm>
            <a:off x="3143019" y="3380149"/>
            <a:ext cx="1380814" cy="317487"/>
            <a:chOff x="6031361" y="602718"/>
            <a:chExt cx="3803895" cy="874618"/>
          </a:xfrm>
        </p:grpSpPr>
        <p:sp>
          <p:nvSpPr>
            <p:cNvPr id="523" name="Google Shape;523;p34"/>
            <p:cNvSpPr/>
            <p:nvPr/>
          </p:nvSpPr>
          <p:spPr>
            <a:xfrm rot="-5400000">
              <a:off x="7279211" y="-240032"/>
              <a:ext cx="469500" cy="2965200"/>
            </a:xfrm>
            <a:prstGeom prst="rect">
              <a:avLst/>
            </a:pr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4"/>
            <p:cNvSpPr/>
            <p:nvPr/>
          </p:nvSpPr>
          <p:spPr>
            <a:xfrm rot="5400000">
              <a:off x="9007493" y="649937"/>
              <a:ext cx="868200" cy="786600"/>
            </a:xfrm>
            <a:prstGeom prst="triangle">
              <a:avLst>
                <a:gd fmla="val 49084" name="adj"/>
              </a:avLst>
            </a:pr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4"/>
            <p:cNvSpPr/>
            <p:nvPr/>
          </p:nvSpPr>
          <p:spPr>
            <a:xfrm rot="-5400000">
              <a:off x="7293326" y="-659232"/>
              <a:ext cx="441300" cy="2965200"/>
            </a:xfrm>
            <a:prstGeom prst="rect">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4"/>
            <p:cNvSpPr/>
            <p:nvPr/>
          </p:nvSpPr>
          <p:spPr>
            <a:xfrm rot="10800000">
              <a:off x="9045679" y="609797"/>
              <a:ext cx="788559" cy="434973"/>
            </a:xfrm>
            <a:custGeom>
              <a:rect b="b" l="l" r="r" t="t"/>
              <a:pathLst>
                <a:path extrusionOk="0" h="20491" w="37148">
                  <a:moveTo>
                    <a:pt x="0" y="258"/>
                  </a:moveTo>
                  <a:lnTo>
                    <a:pt x="36817" y="0"/>
                  </a:lnTo>
                  <a:lnTo>
                    <a:pt x="37148" y="20491"/>
                  </a:lnTo>
                  <a:close/>
                </a:path>
              </a:pathLst>
            </a:custGeom>
            <a:solidFill>
              <a:srgbClr val="D2E3FC"/>
            </a:solidFill>
            <a:ln>
              <a:noFill/>
            </a:ln>
          </p:spPr>
        </p:sp>
        <p:sp>
          <p:nvSpPr>
            <p:cNvPr id="527" name="Google Shape;527;p34"/>
            <p:cNvSpPr/>
            <p:nvPr/>
          </p:nvSpPr>
          <p:spPr>
            <a:xfrm rot="5400000">
              <a:off x="9550856" y="903853"/>
              <a:ext cx="298800" cy="270000"/>
            </a:xfrm>
            <a:prstGeom prst="triangle">
              <a:avLst>
                <a:gd fmla="val 50000" name="adj"/>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 name="Google Shape;528;p34"/>
          <p:cNvSpPr/>
          <p:nvPr/>
        </p:nvSpPr>
        <p:spPr>
          <a:xfrm>
            <a:off x="2569604" y="3157040"/>
            <a:ext cx="664500" cy="72300"/>
          </a:xfrm>
          <a:prstGeom prst="rect">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4"/>
          <p:cNvSpPr/>
          <p:nvPr/>
        </p:nvSpPr>
        <p:spPr>
          <a:xfrm>
            <a:off x="2569604" y="3362246"/>
            <a:ext cx="375600" cy="72300"/>
          </a:xfrm>
          <a:prstGeom prst="rect">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4"/>
          <p:cNvSpPr/>
          <p:nvPr/>
        </p:nvSpPr>
        <p:spPr>
          <a:xfrm>
            <a:off x="2900173" y="3120400"/>
            <a:ext cx="158400" cy="158700"/>
          </a:xfrm>
          <a:prstGeom prst="rect">
            <a:avLst/>
          </a:prstGeom>
          <a:solidFill>
            <a:srgbClr val="4285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4"/>
          <p:cNvSpPr/>
          <p:nvPr/>
        </p:nvSpPr>
        <p:spPr>
          <a:xfrm>
            <a:off x="2617486" y="2489556"/>
            <a:ext cx="1618200" cy="1618200"/>
          </a:xfrm>
          <a:prstGeom prst="arc">
            <a:avLst>
              <a:gd fmla="val 16200000" name="adj1"/>
              <a:gd fmla="val 21534697" name="adj2"/>
            </a:avLst>
          </a:prstGeom>
          <a:noFill/>
          <a:ln cap="flat" cmpd="sng" w="28575">
            <a:solidFill>
              <a:srgbClr val="34A85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4"/>
          <p:cNvSpPr/>
          <p:nvPr/>
        </p:nvSpPr>
        <p:spPr>
          <a:xfrm>
            <a:off x="2971446" y="3228105"/>
            <a:ext cx="15600" cy="2061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One image 1">
  <p:cSld name="CUSTOM_6_1">
    <p:spTree>
      <p:nvGrpSpPr>
        <p:cNvPr id="533" name="Shape 533"/>
        <p:cNvGrpSpPr/>
        <p:nvPr/>
      </p:nvGrpSpPr>
      <p:grpSpPr>
        <a:xfrm>
          <a:off x="0" y="0"/>
          <a:ext cx="0" cy="0"/>
          <a:chOff x="0" y="0"/>
          <a:chExt cx="0" cy="0"/>
        </a:xfrm>
      </p:grpSpPr>
      <p:sp>
        <p:nvSpPr>
          <p:cNvPr id="534" name="Google Shape;534;p35"/>
          <p:cNvSpPr/>
          <p:nvPr>
            <p:ph idx="2" type="pic"/>
          </p:nvPr>
        </p:nvSpPr>
        <p:spPr>
          <a:xfrm>
            <a:off x="5419175" y="2571750"/>
            <a:ext cx="3551400" cy="2263200"/>
          </a:xfrm>
          <a:prstGeom prst="roundRect">
            <a:avLst>
              <a:gd fmla="val 16667" name="adj"/>
            </a:avLst>
          </a:prstGeom>
          <a:noFill/>
          <a:ln>
            <a:noFill/>
          </a:ln>
        </p:spPr>
      </p:sp>
      <p:sp>
        <p:nvSpPr>
          <p:cNvPr id="535" name="Google Shape;535;p3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36" name="Google Shape;536;p35"/>
          <p:cNvSpPr/>
          <p:nvPr/>
        </p:nvSpPr>
        <p:spPr>
          <a:xfrm>
            <a:off x="1317037" y="694962"/>
            <a:ext cx="3753600" cy="3753600"/>
          </a:xfrm>
          <a:prstGeom prst="pie">
            <a:avLst>
              <a:gd fmla="val 5375313" name="adj1"/>
              <a:gd fmla="val 10798084" name="adj2"/>
            </a:avLst>
          </a:prstGeom>
          <a:noFill/>
          <a:ln cap="flat" cmpd="sng" w="28575">
            <a:solidFill>
              <a:srgbClr val="D2E3F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5"/>
          <p:cNvSpPr/>
          <p:nvPr/>
        </p:nvSpPr>
        <p:spPr>
          <a:xfrm flipH="1">
            <a:off x="1317037" y="694962"/>
            <a:ext cx="3753600" cy="3753600"/>
          </a:xfrm>
          <a:prstGeom prst="pie">
            <a:avLst>
              <a:gd fmla="val 5375313" name="adj1"/>
              <a:gd fmla="val 10798084" name="adj2"/>
            </a:avLst>
          </a:prstGeom>
          <a:solidFill>
            <a:srgbClr val="D2E3FC"/>
          </a:solidFill>
          <a:ln cap="flat" cmpd="sng" w="28575">
            <a:solidFill>
              <a:srgbClr val="D2E3F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5"/>
          <p:cNvSpPr/>
          <p:nvPr>
            <p:ph idx="3" type="pic"/>
          </p:nvPr>
        </p:nvSpPr>
        <p:spPr>
          <a:xfrm>
            <a:off x="5419175" y="308550"/>
            <a:ext cx="3551400" cy="2263200"/>
          </a:xfrm>
          <a:prstGeom prst="roundRect">
            <a:avLst>
              <a:gd fmla="val 16667"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hree image 1">
  <p:cSld name="CUSTOM_6_1_1">
    <p:spTree>
      <p:nvGrpSpPr>
        <p:cNvPr id="539" name="Shape 539"/>
        <p:cNvGrpSpPr/>
        <p:nvPr/>
      </p:nvGrpSpPr>
      <p:grpSpPr>
        <a:xfrm>
          <a:off x="0" y="0"/>
          <a:ext cx="0" cy="0"/>
          <a:chOff x="0" y="0"/>
          <a:chExt cx="0" cy="0"/>
        </a:xfrm>
      </p:grpSpPr>
      <p:sp>
        <p:nvSpPr>
          <p:cNvPr id="540" name="Google Shape;540;p36"/>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pic>
        <p:nvPicPr>
          <p:cNvPr id="541" name="Google Shape;541;p36"/>
          <p:cNvPicPr preferRelativeResize="0"/>
          <p:nvPr/>
        </p:nvPicPr>
        <p:blipFill>
          <a:blip r:embed="rId2">
            <a:alphaModFix/>
          </a:blip>
          <a:stretch>
            <a:fillRect/>
          </a:stretch>
        </p:blipFill>
        <p:spPr>
          <a:xfrm>
            <a:off x="2609087" y="2583163"/>
            <a:ext cx="1060400" cy="681574"/>
          </a:xfrm>
          <a:prstGeom prst="rect">
            <a:avLst/>
          </a:prstGeom>
          <a:noFill/>
          <a:ln>
            <a:noFill/>
          </a:ln>
        </p:spPr>
      </p:pic>
      <p:sp>
        <p:nvSpPr>
          <p:cNvPr id="542" name="Google Shape;542;p36"/>
          <p:cNvSpPr/>
          <p:nvPr>
            <p:ph idx="2" type="pic"/>
          </p:nvPr>
        </p:nvSpPr>
        <p:spPr>
          <a:xfrm>
            <a:off x="4995581" y="108750"/>
            <a:ext cx="3551400" cy="1881300"/>
          </a:xfrm>
          <a:prstGeom prst="roundRect">
            <a:avLst>
              <a:gd fmla="val 16667" name="adj"/>
            </a:avLst>
          </a:prstGeom>
          <a:noFill/>
          <a:ln cap="flat" cmpd="sng" w="9525">
            <a:solidFill>
              <a:schemeClr val="accent2"/>
            </a:solidFill>
            <a:prstDash val="solid"/>
            <a:round/>
            <a:headEnd len="sm" w="sm" type="none"/>
            <a:tailEnd len="sm" w="sm" type="none"/>
          </a:ln>
        </p:spPr>
      </p:sp>
      <p:sp>
        <p:nvSpPr>
          <p:cNvPr id="543" name="Google Shape;543;p36"/>
          <p:cNvSpPr/>
          <p:nvPr>
            <p:ph idx="3" type="pic"/>
          </p:nvPr>
        </p:nvSpPr>
        <p:spPr>
          <a:xfrm>
            <a:off x="5419163" y="1631050"/>
            <a:ext cx="3551400" cy="1881300"/>
          </a:xfrm>
          <a:prstGeom prst="roundRect">
            <a:avLst>
              <a:gd fmla="val 16667" name="adj"/>
            </a:avLst>
          </a:prstGeom>
          <a:noFill/>
          <a:ln cap="flat" cmpd="sng" w="9525">
            <a:solidFill>
              <a:srgbClr val="4285F4"/>
            </a:solidFill>
            <a:prstDash val="solid"/>
            <a:round/>
            <a:headEnd len="sm" w="sm" type="none"/>
            <a:tailEnd len="sm" w="sm" type="none"/>
          </a:ln>
        </p:spPr>
      </p:sp>
      <p:sp>
        <p:nvSpPr>
          <p:cNvPr id="544" name="Google Shape;544;p36"/>
          <p:cNvSpPr/>
          <p:nvPr>
            <p:ph idx="4" type="pic"/>
          </p:nvPr>
        </p:nvSpPr>
        <p:spPr>
          <a:xfrm>
            <a:off x="4572000" y="3153351"/>
            <a:ext cx="3551400" cy="1881300"/>
          </a:xfrm>
          <a:prstGeom prst="roundRect">
            <a:avLst>
              <a:gd fmla="val 16667" name="adj"/>
            </a:avLst>
          </a:prstGeom>
          <a:noFill/>
          <a:ln cap="flat" cmpd="sng" w="9525">
            <a:solidFill>
              <a:srgbClr val="34A853"/>
            </a:solidFill>
            <a:prstDash val="solid"/>
            <a:round/>
            <a:headEnd len="sm" w="sm" type="none"/>
            <a:tailEnd len="sm" w="sm" type="none"/>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Image 1">
  <p:cSld name="CUSTOM_6_1_1_2">
    <p:spTree>
      <p:nvGrpSpPr>
        <p:cNvPr id="545" name="Shape 545"/>
        <p:cNvGrpSpPr/>
        <p:nvPr/>
      </p:nvGrpSpPr>
      <p:grpSpPr>
        <a:xfrm>
          <a:off x="0" y="0"/>
          <a:ext cx="0" cy="0"/>
          <a:chOff x="0" y="0"/>
          <a:chExt cx="0" cy="0"/>
        </a:xfrm>
      </p:grpSpPr>
      <p:sp>
        <p:nvSpPr>
          <p:cNvPr id="546" name="Google Shape;546;p37"/>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pic>
        <p:nvPicPr>
          <p:cNvPr id="547" name="Google Shape;547;p37"/>
          <p:cNvPicPr preferRelativeResize="0"/>
          <p:nvPr/>
        </p:nvPicPr>
        <p:blipFill rotWithShape="1">
          <a:blip r:embed="rId2">
            <a:alphaModFix/>
          </a:blip>
          <a:srcRect b="0" l="54346" r="0" t="0"/>
          <a:stretch/>
        </p:blipFill>
        <p:spPr>
          <a:xfrm>
            <a:off x="583155" y="2270547"/>
            <a:ext cx="3711667" cy="2032500"/>
          </a:xfrm>
          <a:prstGeom prst="rect">
            <a:avLst/>
          </a:prstGeom>
          <a:noFill/>
          <a:ln>
            <a:noFill/>
          </a:ln>
        </p:spPr>
      </p:pic>
      <p:sp>
        <p:nvSpPr>
          <p:cNvPr id="548" name="Google Shape;548;p37"/>
          <p:cNvSpPr/>
          <p:nvPr>
            <p:ph idx="2" type="pic"/>
          </p:nvPr>
        </p:nvSpPr>
        <p:spPr>
          <a:xfrm>
            <a:off x="4626775" y="935175"/>
            <a:ext cx="4343700" cy="3367800"/>
          </a:xfrm>
          <a:prstGeom prst="roundRect">
            <a:avLst>
              <a:gd fmla="val 16667" name="adj"/>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Image 2">
  <p:cSld name="CUSTOM_6_1_1_2_1">
    <p:spTree>
      <p:nvGrpSpPr>
        <p:cNvPr id="549" name="Shape 549"/>
        <p:cNvGrpSpPr/>
        <p:nvPr/>
      </p:nvGrpSpPr>
      <p:grpSpPr>
        <a:xfrm>
          <a:off x="0" y="0"/>
          <a:ext cx="0" cy="0"/>
          <a:chOff x="0" y="0"/>
          <a:chExt cx="0" cy="0"/>
        </a:xfrm>
      </p:grpSpPr>
      <p:sp>
        <p:nvSpPr>
          <p:cNvPr id="550" name="Google Shape;550;p38"/>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51" name="Google Shape;551;p38"/>
          <p:cNvSpPr/>
          <p:nvPr>
            <p:ph idx="2" type="pic"/>
          </p:nvPr>
        </p:nvSpPr>
        <p:spPr>
          <a:xfrm>
            <a:off x="4626775" y="935175"/>
            <a:ext cx="4343700" cy="3367800"/>
          </a:xfrm>
          <a:prstGeom prst="roundRect">
            <a:avLst>
              <a:gd fmla="val 16667" name="adj"/>
            </a:avLst>
          </a:prstGeom>
          <a:noFill/>
          <a:ln>
            <a:noFill/>
          </a:ln>
        </p:spPr>
      </p:sp>
      <p:pic>
        <p:nvPicPr>
          <p:cNvPr id="552" name="Google Shape;552;p38"/>
          <p:cNvPicPr preferRelativeResize="0"/>
          <p:nvPr/>
        </p:nvPicPr>
        <p:blipFill rotWithShape="1">
          <a:blip r:embed="rId2">
            <a:alphaModFix/>
          </a:blip>
          <a:srcRect b="0" l="0" r="0" t="0"/>
          <a:stretch/>
        </p:blipFill>
        <p:spPr>
          <a:xfrm>
            <a:off x="1049005" y="653580"/>
            <a:ext cx="3551398" cy="354896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Image 2 1">
  <p:cSld name="CUSTOM_6_1_1_2_1_1">
    <p:spTree>
      <p:nvGrpSpPr>
        <p:cNvPr id="553" name="Shape 553"/>
        <p:cNvGrpSpPr/>
        <p:nvPr/>
      </p:nvGrpSpPr>
      <p:grpSpPr>
        <a:xfrm>
          <a:off x="0" y="0"/>
          <a:ext cx="0" cy="0"/>
          <a:chOff x="0" y="0"/>
          <a:chExt cx="0" cy="0"/>
        </a:xfrm>
      </p:grpSpPr>
      <p:sp>
        <p:nvSpPr>
          <p:cNvPr id="554" name="Google Shape;554;p39"/>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55" name="Google Shape;555;p39"/>
          <p:cNvSpPr/>
          <p:nvPr>
            <p:ph idx="2" type="pic"/>
          </p:nvPr>
        </p:nvSpPr>
        <p:spPr>
          <a:xfrm>
            <a:off x="4626775" y="935175"/>
            <a:ext cx="4343700" cy="3367800"/>
          </a:xfrm>
          <a:prstGeom prst="roundRect">
            <a:avLst>
              <a:gd fmla="val 16667" name="adj"/>
            </a:avLst>
          </a:prstGeom>
          <a:noFill/>
          <a:ln>
            <a:noFill/>
          </a:ln>
        </p:spPr>
      </p:sp>
      <p:pic>
        <p:nvPicPr>
          <p:cNvPr id="556" name="Google Shape;556;p39"/>
          <p:cNvPicPr preferRelativeResize="0"/>
          <p:nvPr/>
        </p:nvPicPr>
        <p:blipFill>
          <a:blip r:embed="rId2">
            <a:alphaModFix/>
          </a:blip>
          <a:stretch>
            <a:fillRect/>
          </a:stretch>
        </p:blipFill>
        <p:spPr>
          <a:xfrm>
            <a:off x="1049000" y="2088900"/>
            <a:ext cx="3005181" cy="21143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Image 3">
  <p:cSld name="CUSTOM_6_1_1_2_2">
    <p:spTree>
      <p:nvGrpSpPr>
        <p:cNvPr id="557" name="Shape 557"/>
        <p:cNvGrpSpPr/>
        <p:nvPr/>
      </p:nvGrpSpPr>
      <p:grpSpPr>
        <a:xfrm>
          <a:off x="0" y="0"/>
          <a:ext cx="0" cy="0"/>
          <a:chOff x="0" y="0"/>
          <a:chExt cx="0" cy="0"/>
        </a:xfrm>
      </p:grpSpPr>
      <p:sp>
        <p:nvSpPr>
          <p:cNvPr id="558" name="Google Shape;558;p40"/>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59" name="Google Shape;559;p40"/>
          <p:cNvSpPr/>
          <p:nvPr>
            <p:ph idx="2" type="pic"/>
          </p:nvPr>
        </p:nvSpPr>
        <p:spPr>
          <a:xfrm>
            <a:off x="4626775" y="935175"/>
            <a:ext cx="4343700" cy="3367800"/>
          </a:xfrm>
          <a:prstGeom prst="roundRect">
            <a:avLst>
              <a:gd fmla="val 16667" name="adj"/>
            </a:avLst>
          </a:prstGeom>
          <a:noFill/>
          <a:ln>
            <a:noFill/>
          </a:ln>
        </p:spPr>
      </p:sp>
      <p:pic>
        <p:nvPicPr>
          <p:cNvPr id="560" name="Google Shape;560;p40"/>
          <p:cNvPicPr preferRelativeResize="0"/>
          <p:nvPr/>
        </p:nvPicPr>
        <p:blipFill rotWithShape="1">
          <a:blip r:embed="rId2">
            <a:alphaModFix/>
          </a:blip>
          <a:srcRect b="8130" l="0" r="0" t="0"/>
          <a:stretch/>
        </p:blipFill>
        <p:spPr>
          <a:xfrm flipH="1">
            <a:off x="930959" y="2208201"/>
            <a:ext cx="2800275" cy="13801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Image 4">
  <p:cSld name="CUSTOM_6_1_1_2_2_1">
    <p:spTree>
      <p:nvGrpSpPr>
        <p:cNvPr id="561" name="Shape 561"/>
        <p:cNvGrpSpPr/>
        <p:nvPr/>
      </p:nvGrpSpPr>
      <p:grpSpPr>
        <a:xfrm>
          <a:off x="0" y="0"/>
          <a:ext cx="0" cy="0"/>
          <a:chOff x="0" y="0"/>
          <a:chExt cx="0" cy="0"/>
        </a:xfrm>
      </p:grpSpPr>
      <p:sp>
        <p:nvSpPr>
          <p:cNvPr id="562" name="Google Shape;562;p41"/>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63" name="Google Shape;563;p41"/>
          <p:cNvSpPr/>
          <p:nvPr>
            <p:ph idx="2" type="pic"/>
          </p:nvPr>
        </p:nvSpPr>
        <p:spPr>
          <a:xfrm>
            <a:off x="4626775" y="935175"/>
            <a:ext cx="4343700" cy="3367800"/>
          </a:xfrm>
          <a:prstGeom prst="roundRect">
            <a:avLst>
              <a:gd fmla="val 16667" name="adj"/>
            </a:avLst>
          </a:prstGeom>
          <a:noFill/>
          <a:ln>
            <a:noFill/>
          </a:ln>
        </p:spPr>
      </p:sp>
      <p:pic>
        <p:nvPicPr>
          <p:cNvPr id="564" name="Google Shape;564;p41"/>
          <p:cNvPicPr preferRelativeResize="0"/>
          <p:nvPr/>
        </p:nvPicPr>
        <p:blipFill>
          <a:blip r:embed="rId2">
            <a:alphaModFix/>
          </a:blip>
          <a:stretch>
            <a:fillRect/>
          </a:stretch>
        </p:blipFill>
        <p:spPr>
          <a:xfrm>
            <a:off x="1359130" y="2323900"/>
            <a:ext cx="2791015" cy="1979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Image 5">
  <p:cSld name="CUSTOM_6_1_1_2_2_2">
    <p:spTree>
      <p:nvGrpSpPr>
        <p:cNvPr id="565" name="Shape 565"/>
        <p:cNvGrpSpPr/>
        <p:nvPr/>
      </p:nvGrpSpPr>
      <p:grpSpPr>
        <a:xfrm>
          <a:off x="0" y="0"/>
          <a:ext cx="0" cy="0"/>
          <a:chOff x="0" y="0"/>
          <a:chExt cx="0" cy="0"/>
        </a:xfrm>
      </p:grpSpPr>
      <p:sp>
        <p:nvSpPr>
          <p:cNvPr id="566" name="Google Shape;566;p42"/>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67" name="Google Shape;567;p42"/>
          <p:cNvSpPr/>
          <p:nvPr>
            <p:ph idx="2" type="pic"/>
          </p:nvPr>
        </p:nvSpPr>
        <p:spPr>
          <a:xfrm>
            <a:off x="5207050" y="1063634"/>
            <a:ext cx="3763500" cy="2918100"/>
          </a:xfrm>
          <a:prstGeom prst="roundRect">
            <a:avLst>
              <a:gd fmla="val 16667" name="adj"/>
            </a:avLst>
          </a:prstGeom>
          <a:noFill/>
          <a:ln>
            <a:noFill/>
          </a:ln>
        </p:spPr>
      </p:sp>
      <p:grpSp>
        <p:nvGrpSpPr>
          <p:cNvPr id="568" name="Google Shape;568;p42"/>
          <p:cNvGrpSpPr/>
          <p:nvPr/>
        </p:nvGrpSpPr>
        <p:grpSpPr>
          <a:xfrm>
            <a:off x="-16" y="2339579"/>
            <a:ext cx="4572000" cy="1589195"/>
            <a:chOff x="-16" y="2339579"/>
            <a:chExt cx="4572000" cy="1589195"/>
          </a:xfrm>
        </p:grpSpPr>
        <p:sp>
          <p:nvSpPr>
            <p:cNvPr id="569" name="Google Shape;569;p42"/>
            <p:cNvSpPr/>
            <p:nvPr/>
          </p:nvSpPr>
          <p:spPr>
            <a:xfrm flipH="1">
              <a:off x="1801579" y="2683808"/>
              <a:ext cx="299100" cy="761400"/>
            </a:xfrm>
            <a:prstGeom prst="rect">
              <a:avLst/>
            </a:prstGeom>
            <a:solidFill>
              <a:srgbClr val="FF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2"/>
            <p:cNvSpPr/>
            <p:nvPr/>
          </p:nvSpPr>
          <p:spPr>
            <a:xfrm flipH="1">
              <a:off x="1364760" y="2383641"/>
              <a:ext cx="299100" cy="1061700"/>
            </a:xfrm>
            <a:prstGeom prst="rect">
              <a:avLst/>
            </a:prstGeom>
            <a:solidFill>
              <a:srgbClr val="FF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2"/>
            <p:cNvSpPr/>
            <p:nvPr/>
          </p:nvSpPr>
          <p:spPr>
            <a:xfrm flipH="1" rot="-5400000">
              <a:off x="1728155" y="2972525"/>
              <a:ext cx="963600" cy="948900"/>
            </a:xfrm>
            <a:prstGeom prst="pie">
              <a:avLst>
                <a:gd fmla="val 5346451" name="adj1"/>
                <a:gd fmla="val 10748737"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2"/>
            <p:cNvSpPr/>
            <p:nvPr/>
          </p:nvSpPr>
          <p:spPr>
            <a:xfrm flipH="1" rot="912058">
              <a:off x="903956" y="2353898"/>
              <a:ext cx="250567" cy="1121262"/>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3" name="Google Shape;573;p42"/>
            <p:cNvGrpSpPr/>
            <p:nvPr/>
          </p:nvGrpSpPr>
          <p:grpSpPr>
            <a:xfrm>
              <a:off x="-16" y="3411500"/>
              <a:ext cx="4572000" cy="423354"/>
              <a:chOff x="-16" y="3411500"/>
              <a:chExt cx="4572000" cy="423354"/>
            </a:xfrm>
          </p:grpSpPr>
          <p:sp>
            <p:nvSpPr>
              <p:cNvPr id="574" name="Google Shape;574;p42"/>
              <p:cNvSpPr/>
              <p:nvPr/>
            </p:nvSpPr>
            <p:spPr>
              <a:xfrm>
                <a:off x="177" y="3433754"/>
                <a:ext cx="4571700" cy="401100"/>
              </a:xfrm>
              <a:prstGeom prst="rect">
                <a:avLst/>
              </a:prstGeom>
              <a:solidFill>
                <a:srgbClr val="FF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2"/>
              <p:cNvSpPr/>
              <p:nvPr/>
            </p:nvSpPr>
            <p:spPr>
              <a:xfrm>
                <a:off x="318217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2"/>
              <p:cNvSpPr/>
              <p:nvPr/>
            </p:nvSpPr>
            <p:spPr>
              <a:xfrm>
                <a:off x="3380396"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2"/>
              <p:cNvSpPr/>
              <p:nvPr/>
            </p:nvSpPr>
            <p:spPr>
              <a:xfrm>
                <a:off x="3578609"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2"/>
              <p:cNvSpPr/>
              <p:nvPr/>
            </p:nvSpPr>
            <p:spPr>
              <a:xfrm>
                <a:off x="377683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2"/>
              <p:cNvSpPr/>
              <p:nvPr/>
            </p:nvSpPr>
            <p:spPr>
              <a:xfrm>
                <a:off x="3990698"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2"/>
              <p:cNvSpPr/>
              <p:nvPr/>
            </p:nvSpPr>
            <p:spPr>
              <a:xfrm>
                <a:off x="420456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2"/>
              <p:cNvSpPr/>
              <p:nvPr/>
            </p:nvSpPr>
            <p:spPr>
              <a:xfrm>
                <a:off x="-16" y="3411500"/>
                <a:ext cx="4572000" cy="222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2"/>
              <p:cNvSpPr/>
              <p:nvPr/>
            </p:nvSpPr>
            <p:spPr>
              <a:xfrm>
                <a:off x="215972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2"/>
              <p:cNvSpPr/>
              <p:nvPr/>
            </p:nvSpPr>
            <p:spPr>
              <a:xfrm>
                <a:off x="2357946"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2"/>
              <p:cNvSpPr/>
              <p:nvPr/>
            </p:nvSpPr>
            <p:spPr>
              <a:xfrm>
                <a:off x="2556159"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2"/>
              <p:cNvSpPr/>
              <p:nvPr/>
            </p:nvSpPr>
            <p:spPr>
              <a:xfrm>
                <a:off x="275438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2"/>
              <p:cNvSpPr/>
              <p:nvPr/>
            </p:nvSpPr>
            <p:spPr>
              <a:xfrm>
                <a:off x="2968248"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2"/>
              <p:cNvSpPr/>
              <p:nvPr/>
            </p:nvSpPr>
            <p:spPr>
              <a:xfrm>
                <a:off x="113725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2"/>
              <p:cNvSpPr/>
              <p:nvPr/>
            </p:nvSpPr>
            <p:spPr>
              <a:xfrm>
                <a:off x="1335471"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2"/>
              <p:cNvSpPr/>
              <p:nvPr/>
            </p:nvSpPr>
            <p:spPr>
              <a:xfrm>
                <a:off x="1533684"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2"/>
              <p:cNvSpPr/>
              <p:nvPr/>
            </p:nvSpPr>
            <p:spPr>
              <a:xfrm>
                <a:off x="173190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2"/>
              <p:cNvSpPr/>
              <p:nvPr/>
            </p:nvSpPr>
            <p:spPr>
              <a:xfrm>
                <a:off x="1945773"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2"/>
              <p:cNvSpPr/>
              <p:nvPr/>
            </p:nvSpPr>
            <p:spPr>
              <a:xfrm>
                <a:off x="11492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2"/>
              <p:cNvSpPr/>
              <p:nvPr/>
            </p:nvSpPr>
            <p:spPr>
              <a:xfrm>
                <a:off x="313146"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2"/>
              <p:cNvSpPr/>
              <p:nvPr/>
            </p:nvSpPr>
            <p:spPr>
              <a:xfrm>
                <a:off x="511359"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2"/>
              <p:cNvSpPr/>
              <p:nvPr/>
            </p:nvSpPr>
            <p:spPr>
              <a:xfrm>
                <a:off x="70958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2"/>
              <p:cNvSpPr/>
              <p:nvPr/>
            </p:nvSpPr>
            <p:spPr>
              <a:xfrm>
                <a:off x="923448"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Image 6">
  <p:cSld name="CUSTOM_6_1_1_2_2_2_1">
    <p:spTree>
      <p:nvGrpSpPr>
        <p:cNvPr id="597" name="Shape 597"/>
        <p:cNvGrpSpPr/>
        <p:nvPr/>
      </p:nvGrpSpPr>
      <p:grpSpPr>
        <a:xfrm>
          <a:off x="0" y="0"/>
          <a:ext cx="0" cy="0"/>
          <a:chOff x="0" y="0"/>
          <a:chExt cx="0" cy="0"/>
        </a:xfrm>
      </p:grpSpPr>
      <p:sp>
        <p:nvSpPr>
          <p:cNvPr id="598" name="Google Shape;598;p43"/>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99" name="Google Shape;599;p43"/>
          <p:cNvSpPr/>
          <p:nvPr>
            <p:ph idx="2" type="pic"/>
          </p:nvPr>
        </p:nvSpPr>
        <p:spPr>
          <a:xfrm>
            <a:off x="5207050" y="1063634"/>
            <a:ext cx="3763500" cy="2918100"/>
          </a:xfrm>
          <a:prstGeom prst="roundRect">
            <a:avLst>
              <a:gd fmla="val 16667" name="adj"/>
            </a:avLst>
          </a:prstGeom>
          <a:noFill/>
          <a:ln>
            <a:noFill/>
          </a:ln>
        </p:spPr>
      </p:sp>
      <p:grpSp>
        <p:nvGrpSpPr>
          <p:cNvPr id="600" name="Google Shape;600;p43"/>
          <p:cNvGrpSpPr/>
          <p:nvPr/>
        </p:nvGrpSpPr>
        <p:grpSpPr>
          <a:xfrm>
            <a:off x="1362566" y="2394766"/>
            <a:ext cx="2608957" cy="1426760"/>
            <a:chOff x="1362566" y="2394766"/>
            <a:chExt cx="2608957" cy="1426760"/>
          </a:xfrm>
        </p:grpSpPr>
        <p:pic>
          <p:nvPicPr>
            <p:cNvPr id="601" name="Google Shape;601;p43"/>
            <p:cNvPicPr preferRelativeResize="0"/>
            <p:nvPr/>
          </p:nvPicPr>
          <p:blipFill>
            <a:blip r:embed="rId2">
              <a:alphaModFix/>
            </a:blip>
            <a:stretch>
              <a:fillRect/>
            </a:stretch>
          </p:blipFill>
          <p:spPr>
            <a:xfrm>
              <a:off x="1506125" y="2394766"/>
              <a:ext cx="2465398" cy="1426760"/>
            </a:xfrm>
            <a:prstGeom prst="rect">
              <a:avLst/>
            </a:prstGeom>
            <a:noFill/>
            <a:ln>
              <a:noFill/>
            </a:ln>
          </p:spPr>
        </p:pic>
        <p:pic>
          <p:nvPicPr>
            <p:cNvPr id="602" name="Google Shape;602;p43"/>
            <p:cNvPicPr preferRelativeResize="0"/>
            <p:nvPr/>
          </p:nvPicPr>
          <p:blipFill>
            <a:blip r:embed="rId3">
              <a:alphaModFix/>
            </a:blip>
            <a:stretch>
              <a:fillRect/>
            </a:stretch>
          </p:blipFill>
          <p:spPr>
            <a:xfrm flipH="1">
              <a:off x="1362566" y="2799188"/>
              <a:ext cx="1347768" cy="690900"/>
            </a:xfrm>
            <a:prstGeom prst="rect">
              <a:avLst/>
            </a:prstGeom>
            <a:noFill/>
            <a:ln>
              <a:noFill/>
            </a:ln>
            <a:effectLst>
              <a:outerShdw blurRad="142875" rotWithShape="0" algn="bl" dir="2340000" dist="133350">
                <a:srgbClr val="000000">
                  <a:alpha val="9000"/>
                </a:srgbClr>
              </a:outerShdw>
            </a:effectLst>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Image 6 1">
  <p:cSld name="CUSTOM_6_1_1_2_2_2_1_1">
    <p:spTree>
      <p:nvGrpSpPr>
        <p:cNvPr id="603" name="Shape 603"/>
        <p:cNvGrpSpPr/>
        <p:nvPr/>
      </p:nvGrpSpPr>
      <p:grpSpPr>
        <a:xfrm>
          <a:off x="0" y="0"/>
          <a:ext cx="0" cy="0"/>
          <a:chOff x="0" y="0"/>
          <a:chExt cx="0" cy="0"/>
        </a:xfrm>
      </p:grpSpPr>
      <p:sp>
        <p:nvSpPr>
          <p:cNvPr id="604" name="Google Shape;604;p44"/>
          <p:cNvSpPr txBox="1"/>
          <p:nvPr>
            <p:ph type="title"/>
          </p:nvPr>
        </p:nvSpPr>
        <p:spPr>
          <a:xfrm>
            <a:off x="3302050" y="38832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605" name="Google Shape;605;p44"/>
          <p:cNvSpPr/>
          <p:nvPr>
            <p:ph idx="2" type="pic"/>
          </p:nvPr>
        </p:nvSpPr>
        <p:spPr>
          <a:xfrm>
            <a:off x="4761200" y="1866709"/>
            <a:ext cx="3763500" cy="2918100"/>
          </a:xfrm>
          <a:prstGeom prst="roundRect">
            <a:avLst>
              <a:gd fmla="val 16667" name="adj"/>
            </a:avLst>
          </a:prstGeom>
          <a:noFill/>
          <a:ln>
            <a:noFill/>
          </a:ln>
        </p:spPr>
      </p:sp>
      <p:grpSp>
        <p:nvGrpSpPr>
          <p:cNvPr id="606" name="Google Shape;606;p44"/>
          <p:cNvGrpSpPr/>
          <p:nvPr/>
        </p:nvGrpSpPr>
        <p:grpSpPr>
          <a:xfrm>
            <a:off x="416516" y="230791"/>
            <a:ext cx="2608957" cy="1426760"/>
            <a:chOff x="1362566" y="2394766"/>
            <a:chExt cx="2608957" cy="1426760"/>
          </a:xfrm>
        </p:grpSpPr>
        <p:pic>
          <p:nvPicPr>
            <p:cNvPr id="607" name="Google Shape;607;p44"/>
            <p:cNvPicPr preferRelativeResize="0"/>
            <p:nvPr/>
          </p:nvPicPr>
          <p:blipFill>
            <a:blip r:embed="rId2">
              <a:alphaModFix/>
            </a:blip>
            <a:stretch>
              <a:fillRect/>
            </a:stretch>
          </p:blipFill>
          <p:spPr>
            <a:xfrm>
              <a:off x="1506125" y="2394766"/>
              <a:ext cx="2465398" cy="1426760"/>
            </a:xfrm>
            <a:prstGeom prst="rect">
              <a:avLst/>
            </a:prstGeom>
            <a:noFill/>
            <a:ln>
              <a:noFill/>
            </a:ln>
          </p:spPr>
        </p:pic>
        <p:pic>
          <p:nvPicPr>
            <p:cNvPr id="608" name="Google Shape;608;p44"/>
            <p:cNvPicPr preferRelativeResize="0"/>
            <p:nvPr/>
          </p:nvPicPr>
          <p:blipFill>
            <a:blip r:embed="rId3">
              <a:alphaModFix/>
            </a:blip>
            <a:stretch>
              <a:fillRect/>
            </a:stretch>
          </p:blipFill>
          <p:spPr>
            <a:xfrm flipH="1">
              <a:off x="1362566" y="2799188"/>
              <a:ext cx="1347768" cy="690900"/>
            </a:xfrm>
            <a:prstGeom prst="rect">
              <a:avLst/>
            </a:prstGeom>
            <a:noFill/>
            <a:ln>
              <a:noFill/>
            </a:ln>
            <a:effectLst>
              <a:outerShdw blurRad="142875" rotWithShape="0" algn="bl" dir="2340000" dist="133350">
                <a:srgbClr val="000000">
                  <a:alpha val="9000"/>
                </a:srgbClr>
              </a:outerShdw>
            </a:effectLst>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Image 7">
  <p:cSld name="CUSTOM_6_1_1_2_2_2_2">
    <p:spTree>
      <p:nvGrpSpPr>
        <p:cNvPr id="609" name="Shape 609"/>
        <p:cNvGrpSpPr/>
        <p:nvPr/>
      </p:nvGrpSpPr>
      <p:grpSpPr>
        <a:xfrm>
          <a:off x="0" y="0"/>
          <a:ext cx="0" cy="0"/>
          <a:chOff x="0" y="0"/>
          <a:chExt cx="0" cy="0"/>
        </a:xfrm>
      </p:grpSpPr>
      <p:sp>
        <p:nvSpPr>
          <p:cNvPr id="610" name="Google Shape;610;p4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611" name="Google Shape;611;p45"/>
          <p:cNvSpPr/>
          <p:nvPr>
            <p:ph idx="2" type="pic"/>
          </p:nvPr>
        </p:nvSpPr>
        <p:spPr>
          <a:xfrm>
            <a:off x="5207050" y="1063634"/>
            <a:ext cx="3763500" cy="2918100"/>
          </a:xfrm>
          <a:prstGeom prst="roundRect">
            <a:avLst>
              <a:gd fmla="val 16667" name="adj"/>
            </a:avLst>
          </a:prstGeom>
          <a:noFill/>
          <a:ln>
            <a:noFill/>
          </a:ln>
        </p:spPr>
      </p:sp>
      <p:grpSp>
        <p:nvGrpSpPr>
          <p:cNvPr id="612" name="Google Shape;612;p45"/>
          <p:cNvGrpSpPr/>
          <p:nvPr/>
        </p:nvGrpSpPr>
        <p:grpSpPr>
          <a:xfrm>
            <a:off x="1828800" y="2834640"/>
            <a:ext cx="3114180" cy="1735003"/>
            <a:chOff x="1828800" y="2834640"/>
            <a:chExt cx="3114180" cy="1735003"/>
          </a:xfrm>
        </p:grpSpPr>
        <p:pic>
          <p:nvPicPr>
            <p:cNvPr id="613" name="Google Shape;613;p45"/>
            <p:cNvPicPr preferRelativeResize="0"/>
            <p:nvPr/>
          </p:nvPicPr>
          <p:blipFill>
            <a:blip r:embed="rId2">
              <a:alphaModFix/>
            </a:blip>
            <a:stretch>
              <a:fillRect/>
            </a:stretch>
          </p:blipFill>
          <p:spPr>
            <a:xfrm>
              <a:off x="4518932" y="3640161"/>
              <a:ext cx="424049" cy="645846"/>
            </a:xfrm>
            <a:prstGeom prst="rect">
              <a:avLst/>
            </a:prstGeom>
            <a:noFill/>
            <a:ln>
              <a:noFill/>
            </a:ln>
          </p:spPr>
        </p:pic>
        <p:pic>
          <p:nvPicPr>
            <p:cNvPr id="614" name="Google Shape;614;p45"/>
            <p:cNvPicPr preferRelativeResize="0"/>
            <p:nvPr/>
          </p:nvPicPr>
          <p:blipFill>
            <a:blip r:embed="rId3">
              <a:alphaModFix/>
            </a:blip>
            <a:stretch>
              <a:fillRect/>
            </a:stretch>
          </p:blipFill>
          <p:spPr>
            <a:xfrm>
              <a:off x="1828800" y="3923829"/>
              <a:ext cx="1454650" cy="645814"/>
            </a:xfrm>
            <a:prstGeom prst="rect">
              <a:avLst/>
            </a:prstGeom>
            <a:noFill/>
            <a:ln>
              <a:noFill/>
            </a:ln>
          </p:spPr>
        </p:pic>
        <p:pic>
          <p:nvPicPr>
            <p:cNvPr id="615" name="Google Shape;615;p45"/>
            <p:cNvPicPr preferRelativeResize="0"/>
            <p:nvPr/>
          </p:nvPicPr>
          <p:blipFill>
            <a:blip r:embed="rId4">
              <a:alphaModFix/>
            </a:blip>
            <a:stretch>
              <a:fillRect/>
            </a:stretch>
          </p:blipFill>
          <p:spPr>
            <a:xfrm>
              <a:off x="2802353" y="2834640"/>
              <a:ext cx="1722919" cy="1734823"/>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Image 8">
  <p:cSld name="CUSTOM_6_1_1_2_2_2_3">
    <p:spTree>
      <p:nvGrpSpPr>
        <p:cNvPr id="616" name="Shape 616"/>
        <p:cNvGrpSpPr/>
        <p:nvPr/>
      </p:nvGrpSpPr>
      <p:grpSpPr>
        <a:xfrm>
          <a:off x="0" y="0"/>
          <a:ext cx="0" cy="0"/>
          <a:chOff x="0" y="0"/>
          <a:chExt cx="0" cy="0"/>
        </a:xfrm>
      </p:grpSpPr>
      <p:sp>
        <p:nvSpPr>
          <p:cNvPr id="617" name="Google Shape;617;p46"/>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618" name="Google Shape;618;p46"/>
          <p:cNvSpPr/>
          <p:nvPr>
            <p:ph idx="2" type="pic"/>
          </p:nvPr>
        </p:nvSpPr>
        <p:spPr>
          <a:xfrm>
            <a:off x="5207050" y="1063634"/>
            <a:ext cx="3763500" cy="2918100"/>
          </a:xfrm>
          <a:prstGeom prst="roundRect">
            <a:avLst>
              <a:gd fmla="val 16667" name="adj"/>
            </a:avLst>
          </a:prstGeom>
          <a:noFill/>
          <a:ln>
            <a:noFill/>
          </a:ln>
        </p:spPr>
      </p:sp>
      <p:grpSp>
        <p:nvGrpSpPr>
          <p:cNvPr id="619" name="Google Shape;619;p46"/>
          <p:cNvGrpSpPr/>
          <p:nvPr/>
        </p:nvGrpSpPr>
        <p:grpSpPr>
          <a:xfrm>
            <a:off x="1758340" y="2628891"/>
            <a:ext cx="2711108" cy="1882464"/>
            <a:chOff x="2845765" y="2773966"/>
            <a:chExt cx="2711108" cy="1882464"/>
          </a:xfrm>
        </p:grpSpPr>
        <p:pic>
          <p:nvPicPr>
            <p:cNvPr id="620" name="Google Shape;620;p46"/>
            <p:cNvPicPr preferRelativeResize="0"/>
            <p:nvPr/>
          </p:nvPicPr>
          <p:blipFill>
            <a:blip r:embed="rId2">
              <a:alphaModFix/>
            </a:blip>
            <a:stretch>
              <a:fillRect/>
            </a:stretch>
          </p:blipFill>
          <p:spPr>
            <a:xfrm>
              <a:off x="2845765" y="3702263"/>
              <a:ext cx="1641517" cy="954167"/>
            </a:xfrm>
            <a:prstGeom prst="rect">
              <a:avLst/>
            </a:prstGeom>
            <a:noFill/>
            <a:ln>
              <a:noFill/>
            </a:ln>
          </p:spPr>
        </p:pic>
        <p:pic>
          <p:nvPicPr>
            <p:cNvPr id="621" name="Google Shape;621;p46"/>
            <p:cNvPicPr preferRelativeResize="0"/>
            <p:nvPr/>
          </p:nvPicPr>
          <p:blipFill>
            <a:blip r:embed="rId3">
              <a:alphaModFix/>
            </a:blip>
            <a:stretch>
              <a:fillRect/>
            </a:stretch>
          </p:blipFill>
          <p:spPr>
            <a:xfrm>
              <a:off x="4716305" y="4257336"/>
              <a:ext cx="840569" cy="398993"/>
            </a:xfrm>
            <a:prstGeom prst="rect">
              <a:avLst/>
            </a:prstGeom>
            <a:noFill/>
            <a:ln>
              <a:noFill/>
            </a:ln>
          </p:spPr>
        </p:pic>
        <p:pic>
          <p:nvPicPr>
            <p:cNvPr id="622" name="Google Shape;622;p46"/>
            <p:cNvPicPr preferRelativeResize="0"/>
            <p:nvPr/>
          </p:nvPicPr>
          <p:blipFill>
            <a:blip r:embed="rId4">
              <a:alphaModFix/>
            </a:blip>
            <a:stretch>
              <a:fillRect/>
            </a:stretch>
          </p:blipFill>
          <p:spPr>
            <a:xfrm>
              <a:off x="3496167" y="2773966"/>
              <a:ext cx="758309" cy="689701"/>
            </a:xfrm>
            <a:prstGeom prst="rect">
              <a:avLst/>
            </a:prstGeom>
            <a:noFill/>
            <a:ln>
              <a:noFill/>
            </a:ln>
          </p:spPr>
        </p:pic>
        <p:pic>
          <p:nvPicPr>
            <p:cNvPr id="623" name="Google Shape;623;p46"/>
            <p:cNvPicPr preferRelativeResize="0"/>
            <p:nvPr/>
          </p:nvPicPr>
          <p:blipFill>
            <a:blip r:embed="rId5">
              <a:alphaModFix/>
            </a:blip>
            <a:stretch>
              <a:fillRect/>
            </a:stretch>
          </p:blipFill>
          <p:spPr>
            <a:xfrm>
              <a:off x="4614655" y="3379337"/>
              <a:ext cx="888055" cy="732633"/>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Quote 1">
  <p:cSld name="CUSTOM_3_1_1_1_1_1_2">
    <p:spTree>
      <p:nvGrpSpPr>
        <p:cNvPr id="624" name="Shape 624"/>
        <p:cNvGrpSpPr/>
        <p:nvPr/>
      </p:nvGrpSpPr>
      <p:grpSpPr>
        <a:xfrm>
          <a:off x="0" y="0"/>
          <a:ext cx="0" cy="0"/>
          <a:chOff x="0" y="0"/>
          <a:chExt cx="0" cy="0"/>
        </a:xfrm>
      </p:grpSpPr>
      <p:sp>
        <p:nvSpPr>
          <p:cNvPr id="625" name="Google Shape;625;p47"/>
          <p:cNvSpPr/>
          <p:nvPr/>
        </p:nvSpPr>
        <p:spPr>
          <a:xfrm>
            <a:off x="0" y="0"/>
            <a:ext cx="4596600" cy="3220800"/>
          </a:xfrm>
          <a:prstGeom prst="round1Rect">
            <a:avLst>
              <a:gd fmla="val 2867" name="adj"/>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7"/>
          <p:cNvSpPr/>
          <p:nvPr/>
        </p:nvSpPr>
        <p:spPr>
          <a:xfrm>
            <a:off x="376000" y="903525"/>
            <a:ext cx="4584000" cy="3025800"/>
          </a:xfrm>
          <a:prstGeom prst="roundRect">
            <a:avLst>
              <a:gd fmla="val 4461" name="adj"/>
            </a:avLst>
          </a:prstGeom>
          <a:solidFill>
            <a:srgbClr val="FFFFFF"/>
          </a:solid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100">
              <a:solidFill>
                <a:srgbClr val="3B3C40"/>
              </a:solidFill>
              <a:latin typeface="Google Sans"/>
              <a:ea typeface="Google Sans"/>
              <a:cs typeface="Google Sans"/>
              <a:sym typeface="Google Sans"/>
            </a:endParaRPr>
          </a:p>
        </p:txBody>
      </p:sp>
      <p:sp>
        <p:nvSpPr>
          <p:cNvPr id="627" name="Google Shape;627;p47"/>
          <p:cNvSpPr txBox="1"/>
          <p:nvPr>
            <p:ph type="title"/>
          </p:nvPr>
        </p:nvSpPr>
        <p:spPr>
          <a:xfrm>
            <a:off x="761950" y="903525"/>
            <a:ext cx="4018200" cy="1668300"/>
          </a:xfrm>
          <a:prstGeom prst="rect">
            <a:avLst/>
          </a:prstGeom>
        </p:spPr>
        <p:txBody>
          <a:bodyPr anchorCtr="0" anchor="ctr" bIns="0" lIns="0" spcFirstLastPara="1" rIns="228600" wrap="square" tIns="0">
            <a:noAutofit/>
          </a:bodyPr>
          <a:lstStyle>
            <a:lvl1pPr lvl="0" rtl="0">
              <a:spcBef>
                <a:spcPts val="0"/>
              </a:spcBef>
              <a:spcAft>
                <a:spcPts val="0"/>
              </a:spcAft>
              <a:buSzPts val="1400"/>
              <a:buNone/>
              <a:defRPr b="0" sz="30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Quote 2">
  <p:cSld name="CUSTOM_3_1_1_1_1_1_2_1">
    <p:spTree>
      <p:nvGrpSpPr>
        <p:cNvPr id="628" name="Shape 628"/>
        <p:cNvGrpSpPr/>
        <p:nvPr/>
      </p:nvGrpSpPr>
      <p:grpSpPr>
        <a:xfrm>
          <a:off x="0" y="0"/>
          <a:ext cx="0" cy="0"/>
          <a:chOff x="0" y="0"/>
          <a:chExt cx="0" cy="0"/>
        </a:xfrm>
      </p:grpSpPr>
      <p:sp>
        <p:nvSpPr>
          <p:cNvPr id="629" name="Google Shape;629;p48"/>
          <p:cNvSpPr txBox="1"/>
          <p:nvPr>
            <p:ph type="title"/>
          </p:nvPr>
        </p:nvSpPr>
        <p:spPr>
          <a:xfrm>
            <a:off x="761950" y="809575"/>
            <a:ext cx="7620000" cy="34380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b="0" sz="5000">
                <a:solidFill>
                  <a:srgbClr val="4285F4"/>
                </a:solidFill>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grpSp>
        <p:nvGrpSpPr>
          <p:cNvPr id="630" name="Google Shape;630;p48"/>
          <p:cNvGrpSpPr/>
          <p:nvPr/>
        </p:nvGrpSpPr>
        <p:grpSpPr>
          <a:xfrm rot="5400000">
            <a:off x="5171243" y="3415304"/>
            <a:ext cx="262646" cy="262628"/>
            <a:chOff x="4621000" y="684951"/>
            <a:chExt cx="1461578" cy="1461479"/>
          </a:xfrm>
        </p:grpSpPr>
        <p:sp>
          <p:nvSpPr>
            <p:cNvPr id="631" name="Google Shape;631;p4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 name="Google Shape;633;p48"/>
          <p:cNvGrpSpPr/>
          <p:nvPr/>
        </p:nvGrpSpPr>
        <p:grpSpPr>
          <a:xfrm rot="10800000">
            <a:off x="4689369" y="3415205"/>
            <a:ext cx="262646" cy="262628"/>
            <a:chOff x="4621000" y="684951"/>
            <a:chExt cx="1461578" cy="1461479"/>
          </a:xfrm>
        </p:grpSpPr>
        <p:sp>
          <p:nvSpPr>
            <p:cNvPr id="634" name="Google Shape;634;p4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 name="Google Shape;636;p48"/>
          <p:cNvGrpSpPr/>
          <p:nvPr/>
        </p:nvGrpSpPr>
        <p:grpSpPr>
          <a:xfrm rot="8100000">
            <a:off x="4191594" y="3415362"/>
            <a:ext cx="262714" cy="262696"/>
            <a:chOff x="4621000" y="684951"/>
            <a:chExt cx="1461578" cy="1461479"/>
          </a:xfrm>
        </p:grpSpPr>
        <p:sp>
          <p:nvSpPr>
            <p:cNvPr id="637" name="Google Shape;637;p4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9" name="Google Shape;639;p48"/>
          <p:cNvGrpSpPr/>
          <p:nvPr/>
        </p:nvGrpSpPr>
        <p:grpSpPr>
          <a:xfrm rot="-5400000">
            <a:off x="3710114" y="3415148"/>
            <a:ext cx="262646" cy="262628"/>
            <a:chOff x="4621000" y="684951"/>
            <a:chExt cx="1461578" cy="1461479"/>
          </a:xfrm>
        </p:grpSpPr>
        <p:sp>
          <p:nvSpPr>
            <p:cNvPr id="640" name="Google Shape;640;p4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48"/>
          <p:cNvGrpSpPr/>
          <p:nvPr/>
        </p:nvGrpSpPr>
        <p:grpSpPr>
          <a:xfrm>
            <a:off x="2599263" y="1380586"/>
            <a:ext cx="2269073" cy="263328"/>
            <a:chOff x="242525" y="2441975"/>
            <a:chExt cx="7135450" cy="828075"/>
          </a:xfrm>
        </p:grpSpPr>
        <p:sp>
          <p:nvSpPr>
            <p:cNvPr id="643" name="Google Shape;643;p4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48"/>
          <p:cNvPicPr preferRelativeResize="0"/>
          <p:nvPr/>
        </p:nvPicPr>
        <p:blipFill>
          <a:blip r:embed="rId2">
            <a:alphaModFix/>
          </a:blip>
          <a:stretch>
            <a:fillRect/>
          </a:stretch>
        </p:blipFill>
        <p:spPr>
          <a:xfrm>
            <a:off x="5124050" y="703100"/>
            <a:ext cx="1402600" cy="14026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Intro 1">
  <p:cSld name="CUSTOM_7">
    <p:spTree>
      <p:nvGrpSpPr>
        <p:cNvPr id="662" name="Shape 662"/>
        <p:cNvGrpSpPr/>
        <p:nvPr/>
      </p:nvGrpSpPr>
      <p:grpSpPr>
        <a:xfrm>
          <a:off x="0" y="0"/>
          <a:ext cx="0" cy="0"/>
          <a:chOff x="0" y="0"/>
          <a:chExt cx="0" cy="0"/>
        </a:xfrm>
      </p:grpSpPr>
      <p:sp>
        <p:nvSpPr>
          <p:cNvPr id="663" name="Google Shape;663;p49"/>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i="0" lang="en" sz="2800" u="none" cap="none" strike="noStrike">
                <a:solidFill>
                  <a:srgbClr val="757575"/>
                </a:solidFill>
              </a:rPr>
              <a:t>Google 華人講師培訓中心簡介</a:t>
            </a:r>
            <a:endParaRPr i="0" sz="2800" u="none" cap="none" strike="noStrike">
              <a:solidFill>
                <a:srgbClr val="757575"/>
              </a:solidFill>
            </a:endParaRPr>
          </a:p>
        </p:txBody>
      </p:sp>
      <p:sp>
        <p:nvSpPr>
          <p:cNvPr id="664" name="Google Shape;664;p49"/>
          <p:cNvSpPr txBox="1"/>
          <p:nvPr/>
        </p:nvSpPr>
        <p:spPr>
          <a:xfrm>
            <a:off x="4514400" y="1152475"/>
            <a:ext cx="4317900" cy="1208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i="0" lang="en" sz="1200" u="none" cap="none" strike="noStrike">
                <a:solidFill>
                  <a:srgbClr val="000000"/>
                </a:solidFill>
              </a:rPr>
              <a:t>Google 華人講師培訓中心專門推廣</a:t>
            </a:r>
            <a:r>
              <a:rPr lang="en" sz="1200"/>
              <a:t>Google workspace</a:t>
            </a:r>
            <a:r>
              <a:rPr i="0" lang="en" sz="1200" u="none" cap="none" strike="noStrike">
                <a:solidFill>
                  <a:srgbClr val="000000"/>
                </a:solidFill>
              </a:rPr>
              <a:t> for Education平台以及培訓Google認證講師，服務內容包括客製化行政管理系統、專業師資培訓至協助規劃建置智慧教室等等，目前客戶群遍及</a:t>
            </a:r>
            <a:r>
              <a:rPr b="1" lang="en" sz="1200">
                <a:solidFill>
                  <a:srgbClr val="4285F4"/>
                </a:solidFill>
              </a:rPr>
              <a:t>加拿大, </a:t>
            </a:r>
            <a:r>
              <a:rPr b="1" i="0" lang="en" sz="1200" u="none" cap="none" strike="noStrike">
                <a:solidFill>
                  <a:srgbClr val="4285F4"/>
                </a:solidFill>
              </a:rPr>
              <a:t>香港、澳門、上海、新加坡、印度、台灣</a:t>
            </a:r>
            <a:r>
              <a:rPr i="0" lang="en" sz="1200" u="none" cap="none" strike="noStrike">
                <a:solidFill>
                  <a:srgbClr val="000000"/>
                </a:solidFill>
              </a:rPr>
              <a:t>及</a:t>
            </a:r>
            <a:r>
              <a:rPr b="1" i="0" lang="en" sz="1200" u="none" cap="none" strike="noStrike">
                <a:solidFill>
                  <a:srgbClr val="4285F4"/>
                </a:solidFill>
              </a:rPr>
              <a:t>韓國</a:t>
            </a:r>
            <a:r>
              <a:rPr i="0" lang="en" sz="1200" u="none" cap="none" strike="noStrike">
                <a:solidFill>
                  <a:srgbClr val="000000"/>
                </a:solidFill>
              </a:rPr>
              <a:t>等亞洲地區</a:t>
            </a:r>
            <a:r>
              <a:rPr b="1" lang="en" sz="1200">
                <a:solidFill>
                  <a:srgbClr val="4285F4"/>
                </a:solidFill>
              </a:rPr>
              <a:t>一千</a:t>
            </a:r>
            <a:r>
              <a:rPr b="1" i="0" lang="en" sz="1200" u="none" cap="none" strike="noStrike">
                <a:solidFill>
                  <a:srgbClr val="4285F4"/>
                </a:solidFill>
              </a:rPr>
              <a:t>三百多所學校</a:t>
            </a:r>
            <a:r>
              <a:rPr i="0" lang="en" sz="1200" u="none" cap="none" strike="noStrike">
                <a:solidFill>
                  <a:srgbClr val="000000"/>
                </a:solidFill>
              </a:rPr>
              <a:t>。</a:t>
            </a:r>
            <a:endParaRPr i="0" sz="1200" u="none" cap="none" strike="noStrike">
              <a:solidFill>
                <a:srgbClr val="000000"/>
              </a:solidFill>
            </a:endParaRPr>
          </a:p>
          <a:p>
            <a:pPr indent="0" lvl="0" marL="0" marR="0" rtl="0" algn="l">
              <a:lnSpc>
                <a:spcPct val="100000"/>
              </a:lnSpc>
              <a:spcBef>
                <a:spcPts val="0"/>
              </a:spcBef>
              <a:spcAft>
                <a:spcPts val="1600"/>
              </a:spcAft>
              <a:buClr>
                <a:srgbClr val="000000"/>
              </a:buClr>
              <a:buSzPts val="1400"/>
              <a:buFont typeface="Arial"/>
              <a:buNone/>
            </a:pPr>
            <a:r>
              <a:t/>
            </a:r>
            <a:endParaRPr b="0" i="0" sz="1400" u="none" cap="none" strike="noStrike">
              <a:solidFill>
                <a:srgbClr val="757575"/>
              </a:solidFill>
              <a:latin typeface="Roboto"/>
              <a:ea typeface="Roboto"/>
              <a:cs typeface="Roboto"/>
              <a:sym typeface="Roboto"/>
            </a:endParaRPr>
          </a:p>
        </p:txBody>
      </p:sp>
      <p:sp>
        <p:nvSpPr>
          <p:cNvPr id="665" name="Google Shape;665;p49"/>
          <p:cNvSpPr txBox="1"/>
          <p:nvPr/>
        </p:nvSpPr>
        <p:spPr>
          <a:xfrm>
            <a:off x="4514400" y="2605375"/>
            <a:ext cx="4317900" cy="221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4285F4"/>
                </a:solidFill>
              </a:rPr>
              <a:t>2014年六月</a:t>
            </a:r>
            <a:r>
              <a:rPr i="0" lang="en" sz="1200" u="none" cap="none" strike="noStrike">
                <a:solidFill>
                  <a:srgbClr val="000000"/>
                </a:solidFill>
              </a:rPr>
              <a:t>，在Google的邀請下，Google華人講師培訓中心成為香港及台灣兩地之Chromebook推廣合作伙伴以及指定專業培訓中心，經過不斷地努力耕耘，Chromebook在教育市場開始有了迴響，</a:t>
            </a:r>
            <a:r>
              <a:rPr b="1" i="0" lang="en" sz="1200" u="none" cap="none" strike="noStrike">
                <a:solidFill>
                  <a:srgbClr val="4285F4"/>
                </a:solidFill>
              </a:rPr>
              <a:t>2015年</a:t>
            </a:r>
            <a:r>
              <a:rPr i="0" lang="en" sz="1200" u="none" cap="none" strike="noStrike">
                <a:solidFill>
                  <a:srgbClr val="000000"/>
                </a:solidFill>
              </a:rPr>
              <a:t>我們</a:t>
            </a:r>
            <a:r>
              <a:rPr b="1" i="0" lang="en" sz="1200" u="none" cap="none" strike="noStrike">
                <a:solidFill>
                  <a:srgbClr val="4285F4"/>
                </a:solidFill>
              </a:rPr>
              <a:t>協助了宜蘭縣教育局全面導入</a:t>
            </a:r>
            <a:r>
              <a:rPr i="0" lang="en" sz="1200" u="none" cap="none" strike="noStrike">
                <a:solidFill>
                  <a:srgbClr val="000000"/>
                </a:solidFill>
              </a:rPr>
              <a:t>Google解決方案，讓全縣的國中小學生開始使用</a:t>
            </a:r>
            <a:r>
              <a:rPr b="1" i="0" lang="en" sz="1200" u="none" cap="none" strike="noStrike">
                <a:solidFill>
                  <a:srgbClr val="4285F4"/>
                </a:solidFill>
              </a:rPr>
              <a:t>Chromebook</a:t>
            </a:r>
            <a:r>
              <a:rPr i="0" lang="en" sz="1200" u="none" cap="none" strike="noStrike">
                <a:solidFill>
                  <a:srgbClr val="000000"/>
                </a:solidFill>
              </a:rPr>
              <a:t>，帶領著老師將這個行動載具融入教學。由於在宜蘭縣推廣效果良好，G</a:t>
            </a:r>
            <a:r>
              <a:rPr lang="en" sz="1200"/>
              <a:t>oogle Workspace</a:t>
            </a:r>
            <a:r>
              <a:rPr i="0" lang="en" sz="1200" u="none" cap="none" strike="noStrike">
                <a:solidFill>
                  <a:srgbClr val="000000"/>
                </a:solidFill>
              </a:rPr>
              <a:t> for Education的效應也持續發酵擴散其他的縣市，陸續開始有其他縣市的教育局願意嘗試並請我們擔任技術諮詢並進行導入的工作，</a:t>
            </a:r>
            <a:r>
              <a:rPr lang="en" sz="1200"/>
              <a:t>至今</a:t>
            </a:r>
            <a:r>
              <a:rPr i="0" lang="en" sz="1200" u="none" cap="none" strike="noStrike">
                <a:solidFill>
                  <a:srgbClr val="000000"/>
                </a:solidFill>
              </a:rPr>
              <a:t>我們已完成了</a:t>
            </a:r>
            <a:r>
              <a:rPr b="1" lang="en" sz="1200">
                <a:solidFill>
                  <a:srgbClr val="4285F4"/>
                </a:solidFill>
              </a:rPr>
              <a:t>三</a:t>
            </a:r>
            <a:r>
              <a:rPr b="1" i="0" lang="en" sz="1200" u="none" cap="none" strike="noStrike">
                <a:solidFill>
                  <a:srgbClr val="4285F4"/>
                </a:solidFill>
              </a:rPr>
              <a:t>百</a:t>
            </a:r>
            <a:r>
              <a:rPr b="1" lang="en" sz="1200">
                <a:solidFill>
                  <a:srgbClr val="4285F4"/>
                </a:solidFill>
              </a:rPr>
              <a:t>五十</a:t>
            </a:r>
            <a:r>
              <a:rPr b="1" i="0" lang="en" sz="1200" u="none" cap="none" strike="noStrike">
                <a:solidFill>
                  <a:srgbClr val="4285F4"/>
                </a:solidFill>
              </a:rPr>
              <a:t>多場的Google教學研習及專業培訓</a:t>
            </a:r>
            <a:r>
              <a:rPr i="0" lang="en" sz="1200" u="none" cap="none" strike="noStrike">
                <a:solidFill>
                  <a:srgbClr val="000000"/>
                </a:solidFill>
              </a:rPr>
              <a:t>。</a:t>
            </a:r>
            <a:endParaRPr i="0" sz="1200" u="none" cap="none" strike="noStrike">
              <a:solidFill>
                <a:srgbClr val="000000"/>
              </a:solidFill>
            </a:endParaRPr>
          </a:p>
          <a:p>
            <a:pPr indent="0" lvl="0" marL="0" marR="0" rtl="0" algn="l">
              <a:lnSpc>
                <a:spcPct val="100000"/>
              </a:lnSpc>
              <a:spcBef>
                <a:spcPts val="0"/>
              </a:spcBef>
              <a:spcAft>
                <a:spcPts val="1600"/>
              </a:spcAft>
              <a:buClr>
                <a:srgbClr val="000000"/>
              </a:buClr>
              <a:buSzPts val="1200"/>
              <a:buFont typeface="Arial"/>
              <a:buNone/>
            </a:pPr>
            <a:r>
              <a:t/>
            </a:r>
            <a:endParaRPr b="0" i="0" sz="1200" u="none" cap="none" strike="noStrike">
              <a:solidFill>
                <a:srgbClr val="000000"/>
              </a:solidFill>
              <a:latin typeface="Trebuchet MS"/>
              <a:ea typeface="Trebuchet MS"/>
              <a:cs typeface="Trebuchet MS"/>
              <a:sym typeface="Trebuchet MS"/>
            </a:endParaRPr>
          </a:p>
        </p:txBody>
      </p:sp>
      <p:sp>
        <p:nvSpPr>
          <p:cNvPr id="666" name="Google Shape;666;p49"/>
          <p:cNvSpPr/>
          <p:nvPr/>
        </p:nvSpPr>
        <p:spPr>
          <a:xfrm>
            <a:off x="587100" y="1443175"/>
            <a:ext cx="3449100" cy="626700"/>
          </a:xfrm>
          <a:prstGeom prst="flowChartAlternateProcess">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亞太地區首席Google培訓&amp;規劃機構</a:t>
            </a:r>
            <a:endParaRPr b="0" i="0" sz="1400" u="none" cap="none" strike="noStrike">
              <a:solidFill>
                <a:srgbClr val="FFFFFF"/>
              </a:solidFill>
              <a:latin typeface="Arial"/>
              <a:ea typeface="Arial"/>
              <a:cs typeface="Arial"/>
              <a:sym typeface="Arial"/>
            </a:endParaRPr>
          </a:p>
        </p:txBody>
      </p:sp>
      <p:sp>
        <p:nvSpPr>
          <p:cNvPr id="667" name="Google Shape;667;p49"/>
          <p:cNvSpPr/>
          <p:nvPr/>
        </p:nvSpPr>
        <p:spPr>
          <a:xfrm>
            <a:off x="587100" y="2893675"/>
            <a:ext cx="3449100" cy="626700"/>
          </a:xfrm>
          <a:prstGeom prst="flowChartAlternateProcess">
            <a:avLst/>
          </a:prstGeom>
          <a:solidFill>
            <a:srgbClr val="4285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台灣唯一Google官方認可專業發展夥伴</a:t>
            </a:r>
            <a:endParaRPr b="0" i="0" sz="14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Intro 2">
  <p:cSld name="CUSTOM_7_1">
    <p:spTree>
      <p:nvGrpSpPr>
        <p:cNvPr id="668" name="Shape 668"/>
        <p:cNvGrpSpPr/>
        <p:nvPr/>
      </p:nvGrpSpPr>
      <p:grpSpPr>
        <a:xfrm>
          <a:off x="0" y="0"/>
          <a:ext cx="0" cy="0"/>
          <a:chOff x="0" y="0"/>
          <a:chExt cx="0" cy="0"/>
        </a:xfrm>
      </p:grpSpPr>
      <p:sp>
        <p:nvSpPr>
          <p:cNvPr id="669" name="Google Shape;669;p50"/>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i="0" lang="en" sz="2800" u="none" cap="none" strike="noStrike">
                <a:solidFill>
                  <a:srgbClr val="757575"/>
                </a:solidFill>
              </a:rPr>
              <a:t>Google 華人講師培訓中心簡介</a:t>
            </a:r>
            <a:endParaRPr i="0" sz="2800" u="none" cap="none" strike="noStrike">
              <a:solidFill>
                <a:srgbClr val="757575"/>
              </a:solidFill>
            </a:endParaRPr>
          </a:p>
          <a:p>
            <a:pPr indent="0" lvl="0" marL="0" marR="0" rtl="0" algn="ctr">
              <a:lnSpc>
                <a:spcPct val="100000"/>
              </a:lnSpc>
              <a:spcBef>
                <a:spcPts val="0"/>
              </a:spcBef>
              <a:spcAft>
                <a:spcPts val="0"/>
              </a:spcAft>
              <a:buClr>
                <a:srgbClr val="000000"/>
              </a:buClr>
              <a:buSzPts val="2800"/>
              <a:buFont typeface="Arial"/>
              <a:buNone/>
            </a:pPr>
            <a:r>
              <a:t/>
            </a:r>
            <a:endParaRPr i="0" sz="2800" u="none" cap="none" strike="noStrike">
              <a:solidFill>
                <a:srgbClr val="757575"/>
              </a:solidFill>
            </a:endParaRPr>
          </a:p>
        </p:txBody>
      </p:sp>
      <p:sp>
        <p:nvSpPr>
          <p:cNvPr id="670" name="Google Shape;670;p50"/>
          <p:cNvSpPr txBox="1"/>
          <p:nvPr/>
        </p:nvSpPr>
        <p:spPr>
          <a:xfrm>
            <a:off x="4514400" y="1152475"/>
            <a:ext cx="3999900" cy="1241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i="0" lang="en" sz="1200" u="none" cap="none" strike="noStrike">
                <a:solidFill>
                  <a:srgbClr val="000000"/>
                </a:solidFill>
              </a:rPr>
              <a:t>在各個縣市巡迴的過程中，我們協助Google發掘有熱情、願意為教育界做出改變的老師，在全</a:t>
            </a:r>
            <a:r>
              <a:rPr b="1" i="0" lang="en" sz="1200" u="none" cap="none" strike="noStrike">
                <a:solidFill>
                  <a:srgbClr val="4285F4"/>
                </a:solidFill>
              </a:rPr>
              <a:t>台灣</a:t>
            </a:r>
            <a:r>
              <a:rPr b="1" lang="en" sz="1200">
                <a:solidFill>
                  <a:srgbClr val="4285F4"/>
                </a:solidFill>
              </a:rPr>
              <a:t>二十一</a:t>
            </a:r>
            <a:r>
              <a:rPr b="1" i="0" lang="en" sz="1200" u="none" cap="none" strike="noStrike">
                <a:solidFill>
                  <a:srgbClr val="4285F4"/>
                </a:solidFill>
              </a:rPr>
              <a:t>個縣市成立Google Educators Group (GEG)</a:t>
            </a:r>
            <a:r>
              <a:rPr i="0" lang="en" sz="1200" u="none" cap="none" strike="noStrike">
                <a:solidFill>
                  <a:srgbClr val="000000"/>
                </a:solidFill>
              </a:rPr>
              <a:t>，將教育領袖齊聚一堂，以虛擬以及實地的方式進行定期的聚會及互動，互相切磋激發火花。</a:t>
            </a:r>
            <a:endParaRPr i="0" sz="1200" u="none" cap="none" strike="noStrike">
              <a:solidFill>
                <a:srgbClr val="000000"/>
              </a:solidFill>
            </a:endParaRPr>
          </a:p>
        </p:txBody>
      </p:sp>
      <p:sp>
        <p:nvSpPr>
          <p:cNvPr id="671" name="Google Shape;671;p50"/>
          <p:cNvSpPr/>
          <p:nvPr/>
        </p:nvSpPr>
        <p:spPr>
          <a:xfrm>
            <a:off x="587100" y="1443175"/>
            <a:ext cx="3449100" cy="626700"/>
          </a:xfrm>
          <a:prstGeom prst="flowChartAlternateProcess">
            <a:avLst/>
          </a:prstGeom>
          <a:solidFill>
            <a:srgbClr val="FBBC0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縣市GEG教育者社團推手</a:t>
            </a:r>
            <a:endParaRPr b="0" i="0" sz="1400" u="none" cap="none" strike="noStrike">
              <a:solidFill>
                <a:srgbClr val="FFFFFF"/>
              </a:solidFill>
              <a:latin typeface="Arial"/>
              <a:ea typeface="Arial"/>
              <a:cs typeface="Arial"/>
              <a:sym typeface="Arial"/>
            </a:endParaRPr>
          </a:p>
        </p:txBody>
      </p:sp>
      <p:sp>
        <p:nvSpPr>
          <p:cNvPr id="672" name="Google Shape;672;p50"/>
          <p:cNvSpPr/>
          <p:nvPr/>
        </p:nvSpPr>
        <p:spPr>
          <a:xfrm>
            <a:off x="587100" y="2893675"/>
            <a:ext cx="3449100" cy="626700"/>
          </a:xfrm>
          <a:prstGeom prst="flowChartAlternateProcess">
            <a:avLst/>
          </a:prstGeom>
          <a:solidFill>
            <a:srgbClr val="34A85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豐富政府專案導入經驗</a:t>
            </a:r>
            <a:endParaRPr b="0" i="0" sz="1400" u="none" cap="none" strike="noStrike">
              <a:solidFill>
                <a:srgbClr val="FFFFFF"/>
              </a:solidFill>
              <a:latin typeface="Arial"/>
              <a:ea typeface="Arial"/>
              <a:cs typeface="Arial"/>
              <a:sym typeface="Arial"/>
            </a:endParaRPr>
          </a:p>
        </p:txBody>
      </p:sp>
      <p:sp>
        <p:nvSpPr>
          <p:cNvPr id="673" name="Google Shape;673;p50"/>
          <p:cNvSpPr txBox="1"/>
          <p:nvPr/>
        </p:nvSpPr>
        <p:spPr>
          <a:xfrm>
            <a:off x="4514400" y="2605375"/>
            <a:ext cx="39999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i="0" lang="en" sz="1200" u="none" cap="none" strike="noStrike">
                <a:solidFill>
                  <a:srgbClr val="000000"/>
                </a:solidFill>
              </a:rPr>
              <a:t>推廣至今，我們的團隊在短時間內讓原本全球不多於十位的</a:t>
            </a:r>
            <a:r>
              <a:rPr b="1" i="0" lang="en" sz="1200" u="none" cap="none" strike="noStrike">
                <a:solidFill>
                  <a:srgbClr val="4285F4"/>
                </a:solidFill>
              </a:rPr>
              <a:t>Google講師人數躍升為</a:t>
            </a:r>
            <a:r>
              <a:rPr b="1" lang="en" sz="1200">
                <a:solidFill>
                  <a:srgbClr val="4285F4"/>
                </a:solidFill>
              </a:rPr>
              <a:t>八</a:t>
            </a:r>
            <a:r>
              <a:rPr b="1" i="0" lang="en" sz="1200" u="none" cap="none" strike="noStrike">
                <a:solidFill>
                  <a:srgbClr val="4285F4"/>
                </a:solidFill>
              </a:rPr>
              <a:t>十</a:t>
            </a:r>
            <a:r>
              <a:rPr b="1" lang="en" sz="1200">
                <a:solidFill>
                  <a:srgbClr val="4285F4"/>
                </a:solidFill>
              </a:rPr>
              <a:t>多</a:t>
            </a:r>
            <a:r>
              <a:rPr b="1" i="0" lang="en" sz="1200" u="none" cap="none" strike="noStrike">
                <a:solidFill>
                  <a:srgbClr val="4285F4"/>
                </a:solidFill>
              </a:rPr>
              <a:t>位</a:t>
            </a:r>
            <a:r>
              <a:rPr i="0" lang="en" sz="1200" u="none" cap="none" strike="noStrike">
                <a:solidFill>
                  <a:srgbClr val="000000"/>
                </a:solidFill>
              </a:rPr>
              <a:t>，系統化的培訓課程也引起了其他學界以及業界的夥伴關注，譬如台灣的文化大學推廣教育部、資策會，以及香港最大的電信商香港電訊</a:t>
            </a:r>
            <a:r>
              <a:rPr lang="en" sz="1200"/>
              <a:t>也</a:t>
            </a:r>
            <a:r>
              <a:rPr i="0" lang="en" sz="1200" u="none" cap="none" strike="noStrike">
                <a:solidFill>
                  <a:srgbClr val="000000"/>
                </a:solidFill>
              </a:rPr>
              <a:t>承諾要來加入推廣以及培訓的行列。</a:t>
            </a:r>
            <a:endParaRPr i="0" sz="1200" u="none" cap="none" strike="noStrike">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Dark break">
  <p:cSld name="CUSTOM_3_1_1_1_1_1_1_1_1_1_1_1">
    <p:bg>
      <p:bgPr>
        <a:solidFill>
          <a:srgbClr val="202124"/>
        </a:solidFill>
      </p:bgPr>
    </p:bg>
    <p:spTree>
      <p:nvGrpSpPr>
        <p:cNvPr id="674" name="Shape 674"/>
        <p:cNvGrpSpPr/>
        <p:nvPr/>
      </p:nvGrpSpPr>
      <p:grpSpPr>
        <a:xfrm>
          <a:off x="0" y="0"/>
          <a:ext cx="0" cy="0"/>
          <a:chOff x="0" y="0"/>
          <a:chExt cx="0" cy="0"/>
        </a:xfrm>
      </p:grpSpPr>
      <p:sp>
        <p:nvSpPr>
          <p:cNvPr id="675" name="Google Shape;675;p51"/>
          <p:cNvSpPr txBox="1"/>
          <p:nvPr>
            <p:ph type="title"/>
          </p:nvPr>
        </p:nvSpPr>
        <p:spPr>
          <a:xfrm>
            <a:off x="761950" y="809375"/>
            <a:ext cx="5079900" cy="1762200"/>
          </a:xfrm>
          <a:prstGeom prst="rect">
            <a:avLst/>
          </a:prstGeom>
        </p:spPr>
        <p:txBody>
          <a:bodyPr anchorCtr="0" anchor="b" bIns="0" lIns="0" spcFirstLastPara="1" rIns="228600" wrap="square" tIns="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sz="3000">
                <a:solidFill>
                  <a:srgbClr val="FFFFFF"/>
                </a:solidFill>
              </a:defRPr>
            </a:lvl2pPr>
            <a:lvl3pPr lvl="2" rtl="0">
              <a:spcBef>
                <a:spcPts val="0"/>
              </a:spcBef>
              <a:spcAft>
                <a:spcPts val="0"/>
              </a:spcAft>
              <a:buNone/>
              <a:defRPr sz="3000">
                <a:solidFill>
                  <a:srgbClr val="FFFFFF"/>
                </a:solidFill>
              </a:defRPr>
            </a:lvl3pPr>
            <a:lvl4pPr lvl="3" rtl="0">
              <a:spcBef>
                <a:spcPts val="0"/>
              </a:spcBef>
              <a:spcAft>
                <a:spcPts val="0"/>
              </a:spcAft>
              <a:buNone/>
              <a:defRPr sz="3000">
                <a:solidFill>
                  <a:srgbClr val="FFFFFF"/>
                </a:solidFill>
              </a:defRPr>
            </a:lvl4pPr>
            <a:lvl5pPr lvl="4" rtl="0">
              <a:spcBef>
                <a:spcPts val="0"/>
              </a:spcBef>
              <a:spcAft>
                <a:spcPts val="0"/>
              </a:spcAft>
              <a:buNone/>
              <a:defRPr sz="3000">
                <a:solidFill>
                  <a:srgbClr val="FFFFFF"/>
                </a:solidFill>
              </a:defRPr>
            </a:lvl5pPr>
            <a:lvl6pPr lvl="5" rtl="0">
              <a:spcBef>
                <a:spcPts val="0"/>
              </a:spcBef>
              <a:spcAft>
                <a:spcPts val="0"/>
              </a:spcAft>
              <a:buNone/>
              <a:defRPr sz="3000">
                <a:solidFill>
                  <a:srgbClr val="FFFFFF"/>
                </a:solidFill>
              </a:defRPr>
            </a:lvl6pPr>
            <a:lvl7pPr lvl="6" rtl="0">
              <a:spcBef>
                <a:spcPts val="0"/>
              </a:spcBef>
              <a:spcAft>
                <a:spcPts val="0"/>
              </a:spcAft>
              <a:buNone/>
              <a:defRPr sz="3000">
                <a:solidFill>
                  <a:srgbClr val="FFFFFF"/>
                </a:solidFill>
              </a:defRPr>
            </a:lvl7pPr>
            <a:lvl8pPr lvl="7" rtl="0">
              <a:spcBef>
                <a:spcPts val="0"/>
              </a:spcBef>
              <a:spcAft>
                <a:spcPts val="0"/>
              </a:spcAft>
              <a:buNone/>
              <a:defRPr sz="3000">
                <a:solidFill>
                  <a:srgbClr val="FFFFFF"/>
                </a:solidFill>
              </a:defRPr>
            </a:lvl8pPr>
            <a:lvl9pPr lvl="8" rtl="0">
              <a:spcBef>
                <a:spcPts val="0"/>
              </a:spcBef>
              <a:spcAft>
                <a:spcPts val="0"/>
              </a:spcAft>
              <a:buNone/>
              <a:defRPr sz="3000">
                <a:solidFill>
                  <a:srgbClr val="FFFFFF"/>
                </a:solidFill>
              </a:defRPr>
            </a:lvl9pPr>
          </a:lstStyle>
          <a:p/>
        </p:txBody>
      </p:sp>
      <p:grpSp>
        <p:nvGrpSpPr>
          <p:cNvPr id="676" name="Google Shape;676;p51"/>
          <p:cNvGrpSpPr/>
          <p:nvPr/>
        </p:nvGrpSpPr>
        <p:grpSpPr>
          <a:xfrm>
            <a:off x="761949" y="4570887"/>
            <a:ext cx="2005966" cy="233684"/>
            <a:chOff x="3468688" y="1319213"/>
            <a:chExt cx="6489700" cy="757238"/>
          </a:xfrm>
        </p:grpSpPr>
        <p:sp>
          <p:nvSpPr>
            <p:cNvPr id="677" name="Google Shape;677;p51"/>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8" name="Google Shape;678;p51"/>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9" name="Google Shape;679;p51"/>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0" name="Google Shape;680;p51"/>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1" name="Google Shape;681;p51"/>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2" name="Google Shape;682;p51"/>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3" name="Google Shape;683;p51"/>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4" name="Google Shape;684;p51"/>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5" name="Google Shape;685;p51"/>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6" name="Google Shape;686;p51"/>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7" name="Google Shape;687;p51"/>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8" name="Google Shape;688;p51"/>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9" name="Google Shape;689;p51"/>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0" name="Google Shape;690;p51"/>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1" name="Google Shape;691;p51"/>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2" name="Google Shape;692;p51"/>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3" name="Google Shape;693;p51"/>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4" name="Google Shape;694;p51"/>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5" name="Google Shape;695;p51"/>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Dark content">
  <p:cSld name="CUSTOM_3_1_1_1_1_1_1_1_1_1_1_1_2">
    <p:bg>
      <p:bgPr>
        <a:solidFill>
          <a:srgbClr val="202124"/>
        </a:solidFill>
      </p:bgPr>
    </p:bg>
    <p:spTree>
      <p:nvGrpSpPr>
        <p:cNvPr id="696" name="Shape 696"/>
        <p:cNvGrpSpPr/>
        <p:nvPr/>
      </p:nvGrpSpPr>
      <p:grpSpPr>
        <a:xfrm>
          <a:off x="0" y="0"/>
          <a:ext cx="0" cy="0"/>
          <a:chOff x="0" y="0"/>
          <a:chExt cx="0" cy="0"/>
        </a:xfrm>
      </p:grpSpPr>
      <p:sp>
        <p:nvSpPr>
          <p:cNvPr id="697" name="Google Shape;697;p52"/>
          <p:cNvSpPr txBox="1"/>
          <p:nvPr>
            <p:ph type="title"/>
          </p:nvPr>
        </p:nvSpPr>
        <p:spPr>
          <a:xfrm>
            <a:off x="761950" y="809375"/>
            <a:ext cx="5079900" cy="352500"/>
          </a:xfrm>
          <a:prstGeom prst="rect">
            <a:avLst/>
          </a:prstGeom>
        </p:spPr>
        <p:txBody>
          <a:bodyPr anchorCtr="0" anchor="b" bIns="0" lIns="0" spcFirstLastPara="1" rIns="22860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698" name="Google Shape;698;p52"/>
          <p:cNvSpPr txBox="1"/>
          <p:nvPr>
            <p:ph idx="1" type="body"/>
          </p:nvPr>
        </p:nvSpPr>
        <p:spPr>
          <a:xfrm>
            <a:off x="761975" y="1514275"/>
            <a:ext cx="5079900" cy="2467200"/>
          </a:xfrm>
          <a:prstGeom prst="rect">
            <a:avLst/>
          </a:prstGeom>
        </p:spPr>
        <p:txBody>
          <a:bodyPr anchorCtr="0" anchor="t" bIns="0" lIns="0" spcFirstLastPara="1" rIns="228600" wrap="square" tIns="0">
            <a:noAutofit/>
          </a:bodyPr>
          <a:lstStyle>
            <a:lvl1pPr indent="-304800" lvl="0" marL="457200" rtl="0">
              <a:spcBef>
                <a:spcPts val="0"/>
              </a:spcBef>
              <a:spcAft>
                <a:spcPts val="0"/>
              </a:spcAft>
              <a:buClr>
                <a:srgbClr val="FFFFFF"/>
              </a:buClr>
              <a:buSzPts val="1200"/>
              <a:buChar char="●"/>
              <a:defRPr>
                <a:solidFill>
                  <a:srgbClr val="FFFFFF"/>
                </a:solidFill>
              </a:defRPr>
            </a:lvl1pPr>
            <a:lvl2pPr indent="-304800" lvl="1" marL="914400" rtl="0">
              <a:spcBef>
                <a:spcPts val="0"/>
              </a:spcBef>
              <a:spcAft>
                <a:spcPts val="0"/>
              </a:spcAft>
              <a:buClr>
                <a:srgbClr val="FFFFFF"/>
              </a:buClr>
              <a:buSzPts val="1200"/>
              <a:buChar char="○"/>
              <a:defRPr>
                <a:solidFill>
                  <a:srgbClr val="FFFFFF"/>
                </a:solidFill>
              </a:defRPr>
            </a:lvl2pPr>
            <a:lvl3pPr indent="-304800" lvl="2" marL="1371600" rtl="0">
              <a:spcBef>
                <a:spcPts val="0"/>
              </a:spcBef>
              <a:spcAft>
                <a:spcPts val="0"/>
              </a:spcAft>
              <a:buClr>
                <a:srgbClr val="FFFFFF"/>
              </a:buClr>
              <a:buSzPts val="1200"/>
              <a:buChar char="■"/>
              <a:defRPr>
                <a:solidFill>
                  <a:srgbClr val="FFFFFF"/>
                </a:solidFill>
              </a:defRPr>
            </a:lvl3pPr>
            <a:lvl4pPr indent="-304800" lvl="3" marL="1828800" rtl="0">
              <a:spcBef>
                <a:spcPts val="0"/>
              </a:spcBef>
              <a:spcAft>
                <a:spcPts val="0"/>
              </a:spcAft>
              <a:buClr>
                <a:srgbClr val="FFFFFF"/>
              </a:buClr>
              <a:buSzPts val="12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304800" lvl="5" marL="2743200" rtl="0">
              <a:spcBef>
                <a:spcPts val="0"/>
              </a:spcBef>
              <a:spcAft>
                <a:spcPts val="0"/>
              </a:spcAft>
              <a:buClr>
                <a:srgbClr val="FFFFFF"/>
              </a:buClr>
              <a:buSzPts val="1200"/>
              <a:buChar char="■"/>
              <a:defRPr>
                <a:solidFill>
                  <a:srgbClr val="FFFFFF"/>
                </a:solidFill>
              </a:defRPr>
            </a:lvl6pPr>
            <a:lvl7pPr indent="-304800" lvl="6" marL="3200400" rtl="0">
              <a:spcBef>
                <a:spcPts val="0"/>
              </a:spcBef>
              <a:spcAft>
                <a:spcPts val="0"/>
              </a:spcAft>
              <a:buClr>
                <a:srgbClr val="FFFFFF"/>
              </a:buClr>
              <a:buSzPts val="1200"/>
              <a:buChar char="●"/>
              <a:defRPr>
                <a:solidFill>
                  <a:srgbClr val="FFFFFF"/>
                </a:solidFill>
              </a:defRPr>
            </a:lvl7pPr>
            <a:lvl8pPr indent="-304800" lvl="7" marL="3657600" rtl="0">
              <a:spcBef>
                <a:spcPts val="0"/>
              </a:spcBef>
              <a:spcAft>
                <a:spcPts val="0"/>
              </a:spcAft>
              <a:buClr>
                <a:srgbClr val="FFFFFF"/>
              </a:buClr>
              <a:buSzPts val="1200"/>
              <a:buChar char="○"/>
              <a:defRPr>
                <a:solidFill>
                  <a:srgbClr val="FFFFFF"/>
                </a:solidFill>
              </a:defRPr>
            </a:lvl8pPr>
            <a:lvl9pPr indent="-304800" lvl="8" marL="4114800" rtl="0">
              <a:spcBef>
                <a:spcPts val="0"/>
              </a:spcBef>
              <a:spcAft>
                <a:spcPts val="0"/>
              </a:spcAft>
              <a:buClr>
                <a:srgbClr val="FFFFFF"/>
              </a:buClr>
              <a:buSzPts val="1200"/>
              <a:buChar char="■"/>
              <a:defRPr>
                <a:solidFill>
                  <a:srgbClr val="FFFFFF"/>
                </a:solidFill>
              </a:defRPr>
            </a:lvl9pPr>
          </a:lstStyle>
          <a:p/>
        </p:txBody>
      </p:sp>
      <p:grpSp>
        <p:nvGrpSpPr>
          <p:cNvPr id="699" name="Google Shape;699;p52"/>
          <p:cNvGrpSpPr/>
          <p:nvPr/>
        </p:nvGrpSpPr>
        <p:grpSpPr>
          <a:xfrm>
            <a:off x="761949" y="4570887"/>
            <a:ext cx="2005966" cy="233684"/>
            <a:chOff x="3468688" y="1319213"/>
            <a:chExt cx="6489700" cy="757238"/>
          </a:xfrm>
        </p:grpSpPr>
        <p:sp>
          <p:nvSpPr>
            <p:cNvPr id="700" name="Google Shape;700;p52"/>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1" name="Google Shape;701;p52"/>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2" name="Google Shape;702;p52"/>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52"/>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4" name="Google Shape;704;p52"/>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5" name="Google Shape;705;p52"/>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6" name="Google Shape;706;p52"/>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7" name="Google Shape;707;p52"/>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8" name="Google Shape;708;p52"/>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9" name="Google Shape;709;p52"/>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0" name="Google Shape;710;p52"/>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1" name="Google Shape;711;p52"/>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2" name="Google Shape;712;p52"/>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3" name="Google Shape;713;p52"/>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4" name="Google Shape;714;p52"/>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5" name="Google Shape;715;p52"/>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6" name="Google Shape;716;p52"/>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7" name="Google Shape;717;p52"/>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8" name="Google Shape;718;p52"/>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Quote 1 1">
  <p:cSld name="CUSTOM_3_1_1_1_1_1_2_2">
    <p:spTree>
      <p:nvGrpSpPr>
        <p:cNvPr id="719" name="Shape 719"/>
        <p:cNvGrpSpPr/>
        <p:nvPr/>
      </p:nvGrpSpPr>
      <p:grpSpPr>
        <a:xfrm>
          <a:off x="0" y="0"/>
          <a:ext cx="0" cy="0"/>
          <a:chOff x="0" y="0"/>
          <a:chExt cx="0" cy="0"/>
        </a:xfrm>
      </p:grpSpPr>
      <p:sp>
        <p:nvSpPr>
          <p:cNvPr id="720" name="Google Shape;720;p53"/>
          <p:cNvSpPr/>
          <p:nvPr/>
        </p:nvSpPr>
        <p:spPr>
          <a:xfrm flipH="1">
            <a:off x="6203100" y="0"/>
            <a:ext cx="2940900" cy="3220800"/>
          </a:xfrm>
          <a:prstGeom prst="round1Rect">
            <a:avLst>
              <a:gd fmla="val 2867" name="adj"/>
            </a:avLst>
          </a:pr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3"/>
          <p:cNvSpPr/>
          <p:nvPr/>
        </p:nvSpPr>
        <p:spPr>
          <a:xfrm>
            <a:off x="5791450" y="903525"/>
            <a:ext cx="3025800" cy="3025800"/>
          </a:xfrm>
          <a:prstGeom prst="roundRect">
            <a:avLst>
              <a:gd fmla="val 4461" name="adj"/>
            </a:avLst>
          </a:prstGeom>
          <a:solidFill>
            <a:srgbClr val="FFFFFF"/>
          </a:solid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100">
              <a:solidFill>
                <a:srgbClr val="3B3C40"/>
              </a:solidFill>
              <a:latin typeface="Google Sans"/>
              <a:ea typeface="Google Sans"/>
              <a:cs typeface="Google Sans"/>
              <a:sym typeface="Google Sans"/>
            </a:endParaRPr>
          </a:p>
        </p:txBody>
      </p:sp>
      <p:sp>
        <p:nvSpPr>
          <p:cNvPr id="722" name="Google Shape;722;p53"/>
          <p:cNvSpPr/>
          <p:nvPr>
            <p:ph idx="2" type="pic"/>
          </p:nvPr>
        </p:nvSpPr>
        <p:spPr>
          <a:xfrm>
            <a:off x="5791450" y="903525"/>
            <a:ext cx="3025800" cy="3025800"/>
          </a:xfrm>
          <a:prstGeom prst="roundRect">
            <a:avLst>
              <a:gd fmla="val 3573" name="adj"/>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1 1 1">
  <p:cSld name="CUSTOM_5_2_1_1">
    <p:spTree>
      <p:nvGrpSpPr>
        <p:cNvPr id="723" name="Shape 723"/>
        <p:cNvGrpSpPr/>
        <p:nvPr/>
      </p:nvGrpSpPr>
      <p:grpSpPr>
        <a:xfrm>
          <a:off x="0" y="0"/>
          <a:ext cx="0" cy="0"/>
          <a:chOff x="0" y="0"/>
          <a:chExt cx="0" cy="0"/>
        </a:xfrm>
      </p:grpSpPr>
      <p:sp>
        <p:nvSpPr>
          <p:cNvPr id="724" name="Google Shape;724;p54"/>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725" name="Google Shape;725;p5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726" name="Google Shape;726;p54"/>
          <p:cNvSpPr/>
          <p:nvPr/>
        </p:nvSpPr>
        <p:spPr>
          <a:xfrm flipH="1">
            <a:off x="4942500" y="1997500"/>
            <a:ext cx="4200600" cy="3603300"/>
          </a:xfrm>
          <a:prstGeom prst="round1Rect">
            <a:avLst>
              <a:gd fmla="val 6267" name="adj"/>
            </a:avLst>
          </a:prstGeom>
          <a:noFill/>
          <a:ln cap="flat" cmpd="sng" w="19050">
            <a:solidFill>
              <a:srgbClr val="FAD2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727" name="Google Shape;727;p54"/>
          <p:cNvPicPr preferRelativeResize="0"/>
          <p:nvPr/>
        </p:nvPicPr>
        <p:blipFill>
          <a:blip r:embed="rId2">
            <a:alphaModFix/>
          </a:blip>
          <a:stretch>
            <a:fillRect/>
          </a:stretch>
        </p:blipFill>
        <p:spPr>
          <a:xfrm rot="10800000">
            <a:off x="7371799" y="837951"/>
            <a:ext cx="1797940" cy="1797925"/>
          </a:xfrm>
          <a:prstGeom prst="rect">
            <a:avLst/>
          </a:prstGeom>
          <a:noFill/>
          <a:ln>
            <a:noFill/>
          </a:ln>
        </p:spPr>
      </p:pic>
      <p:grpSp>
        <p:nvGrpSpPr>
          <p:cNvPr id="728" name="Google Shape;728;p54"/>
          <p:cNvGrpSpPr/>
          <p:nvPr/>
        </p:nvGrpSpPr>
        <p:grpSpPr>
          <a:xfrm>
            <a:off x="809750" y="2375424"/>
            <a:ext cx="3127226" cy="350100"/>
            <a:chOff x="809750" y="2231108"/>
            <a:chExt cx="3127226" cy="350100"/>
          </a:xfrm>
        </p:grpSpPr>
        <p:grpSp>
          <p:nvGrpSpPr>
            <p:cNvPr id="729" name="Google Shape;729;p54"/>
            <p:cNvGrpSpPr/>
            <p:nvPr/>
          </p:nvGrpSpPr>
          <p:grpSpPr>
            <a:xfrm>
              <a:off x="809750" y="2231108"/>
              <a:ext cx="3127226" cy="350100"/>
              <a:chOff x="809750" y="2231108"/>
              <a:chExt cx="3127226" cy="350100"/>
            </a:xfrm>
          </p:grpSpPr>
          <p:sp>
            <p:nvSpPr>
              <p:cNvPr id="730" name="Google Shape;730;p54"/>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31" name="Google Shape;731;p54"/>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54"/>
            <p:cNvGrpSpPr/>
            <p:nvPr/>
          </p:nvGrpSpPr>
          <p:grpSpPr>
            <a:xfrm rot="5400000">
              <a:off x="849572" y="2278132"/>
              <a:ext cx="256653" cy="256051"/>
              <a:chOff x="4621000" y="684951"/>
              <a:chExt cx="1461578" cy="1461479"/>
            </a:xfrm>
          </p:grpSpPr>
          <p:sp>
            <p:nvSpPr>
              <p:cNvPr id="733" name="Google Shape;733;p5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35" name="Google Shape;735;p54"/>
          <p:cNvGrpSpPr/>
          <p:nvPr/>
        </p:nvGrpSpPr>
        <p:grpSpPr>
          <a:xfrm>
            <a:off x="809750" y="1642169"/>
            <a:ext cx="3127226" cy="350100"/>
            <a:chOff x="809750" y="1646763"/>
            <a:chExt cx="3127226" cy="350100"/>
          </a:xfrm>
        </p:grpSpPr>
        <p:grpSp>
          <p:nvGrpSpPr>
            <p:cNvPr id="736" name="Google Shape;736;p54"/>
            <p:cNvGrpSpPr/>
            <p:nvPr/>
          </p:nvGrpSpPr>
          <p:grpSpPr>
            <a:xfrm>
              <a:off x="809750" y="1646763"/>
              <a:ext cx="3127226" cy="350100"/>
              <a:chOff x="809750" y="1646763"/>
              <a:chExt cx="3127226" cy="350100"/>
            </a:xfrm>
          </p:grpSpPr>
          <p:sp>
            <p:nvSpPr>
              <p:cNvPr id="737" name="Google Shape;737;p54"/>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38" name="Google Shape;738;p54"/>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54"/>
            <p:cNvGrpSpPr/>
            <p:nvPr/>
          </p:nvGrpSpPr>
          <p:grpSpPr>
            <a:xfrm>
              <a:off x="849865" y="1693495"/>
              <a:ext cx="256068" cy="256636"/>
              <a:chOff x="4621000" y="684951"/>
              <a:chExt cx="1461578" cy="1461479"/>
            </a:xfrm>
          </p:grpSpPr>
          <p:sp>
            <p:nvSpPr>
              <p:cNvPr id="740" name="Google Shape;740;p5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2" name="Google Shape;742;p54"/>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43" name="Google Shape;743;p54"/>
          <p:cNvSpPr txBox="1"/>
          <p:nvPr>
            <p:ph idx="2" type="subTitle"/>
          </p:nvPr>
        </p:nvSpPr>
        <p:spPr>
          <a:xfrm>
            <a:off x="1642000" y="2374469"/>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pic>
        <p:nvPicPr>
          <p:cNvPr id="744" name="Google Shape;744;p54"/>
          <p:cNvPicPr preferRelativeResize="0"/>
          <p:nvPr/>
        </p:nvPicPr>
        <p:blipFill>
          <a:blip r:embed="rId3">
            <a:alphaModFix/>
          </a:blip>
          <a:stretch>
            <a:fillRect/>
          </a:stretch>
        </p:blipFill>
        <p:spPr>
          <a:xfrm>
            <a:off x="5727913" y="2245038"/>
            <a:ext cx="2768076" cy="2768076"/>
          </a:xfrm>
          <a:prstGeom prst="rect">
            <a:avLst/>
          </a:prstGeom>
          <a:noFill/>
          <a:ln>
            <a:noFill/>
          </a:ln>
        </p:spPr>
      </p:pic>
      <p:grpSp>
        <p:nvGrpSpPr>
          <p:cNvPr id="745" name="Google Shape;745;p54"/>
          <p:cNvGrpSpPr/>
          <p:nvPr/>
        </p:nvGrpSpPr>
        <p:grpSpPr>
          <a:xfrm>
            <a:off x="802872" y="3108679"/>
            <a:ext cx="3134104" cy="350205"/>
            <a:chOff x="802872" y="2817090"/>
            <a:chExt cx="3134104" cy="350205"/>
          </a:xfrm>
        </p:grpSpPr>
        <p:grpSp>
          <p:nvGrpSpPr>
            <p:cNvPr id="746" name="Google Shape;746;p54"/>
            <p:cNvGrpSpPr/>
            <p:nvPr/>
          </p:nvGrpSpPr>
          <p:grpSpPr>
            <a:xfrm>
              <a:off x="809750" y="2817090"/>
              <a:ext cx="3127226" cy="350100"/>
              <a:chOff x="809750" y="2816265"/>
              <a:chExt cx="3127226" cy="350100"/>
            </a:xfrm>
          </p:grpSpPr>
          <p:sp>
            <p:nvSpPr>
              <p:cNvPr id="747" name="Google Shape;747;p54"/>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48" name="Google Shape;748;p54"/>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 name="Google Shape;749;p54"/>
            <p:cNvGrpSpPr/>
            <p:nvPr/>
          </p:nvGrpSpPr>
          <p:grpSpPr>
            <a:xfrm rot="1799746">
              <a:off x="849695" y="2864271"/>
              <a:ext cx="256686" cy="256016"/>
              <a:chOff x="4621000" y="684951"/>
              <a:chExt cx="1461578" cy="1461479"/>
            </a:xfrm>
          </p:grpSpPr>
          <p:sp>
            <p:nvSpPr>
              <p:cNvPr id="750" name="Google Shape;750;p5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2" name="Google Shape;752;p54"/>
          <p:cNvSpPr txBox="1"/>
          <p:nvPr>
            <p:ph idx="3" type="subTitle"/>
          </p:nvPr>
        </p:nvSpPr>
        <p:spPr>
          <a:xfrm>
            <a:off x="1642000" y="3107813"/>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One image 1 1 1">
  <p:cSld name="CUSTOM_6_1_1_1_1_1">
    <p:spTree>
      <p:nvGrpSpPr>
        <p:cNvPr id="753" name="Shape 753"/>
        <p:cNvGrpSpPr/>
        <p:nvPr/>
      </p:nvGrpSpPr>
      <p:grpSpPr>
        <a:xfrm>
          <a:off x="0" y="0"/>
          <a:ext cx="0" cy="0"/>
          <a:chOff x="0" y="0"/>
          <a:chExt cx="0" cy="0"/>
        </a:xfrm>
      </p:grpSpPr>
      <p:pic>
        <p:nvPicPr>
          <p:cNvPr id="754" name="Google Shape;754;p55"/>
          <p:cNvPicPr preferRelativeResize="0"/>
          <p:nvPr/>
        </p:nvPicPr>
        <p:blipFill>
          <a:blip r:embed="rId2">
            <a:alphaModFix/>
          </a:blip>
          <a:stretch>
            <a:fillRect/>
          </a:stretch>
        </p:blipFill>
        <p:spPr>
          <a:xfrm>
            <a:off x="0" y="1514275"/>
            <a:ext cx="3629100" cy="3629100"/>
          </a:xfrm>
          <a:prstGeom prst="round1Rect">
            <a:avLst>
              <a:gd fmla="val 16667" name="adj"/>
            </a:avLst>
          </a:prstGeom>
          <a:noFill/>
          <a:ln cap="flat" cmpd="sng" w="38100">
            <a:solidFill>
              <a:schemeClr val="lt2"/>
            </a:solidFill>
            <a:prstDash val="solid"/>
            <a:round/>
            <a:headEnd len="sm" w="sm" type="none"/>
            <a:tailEnd len="sm" w="sm" type="none"/>
          </a:ln>
        </p:spPr>
      </p:pic>
      <p:sp>
        <p:nvSpPr>
          <p:cNvPr id="755" name="Google Shape;755;p55"/>
          <p:cNvSpPr/>
          <p:nvPr>
            <p:ph idx="2" type="pic"/>
          </p:nvPr>
        </p:nvSpPr>
        <p:spPr>
          <a:xfrm>
            <a:off x="5226875" y="955500"/>
            <a:ext cx="2622900" cy="2622900"/>
          </a:xfrm>
          <a:prstGeom prst="roundRect">
            <a:avLst>
              <a:gd fmla="val 16667" name="adj"/>
            </a:avLst>
          </a:prstGeom>
          <a:noFill/>
          <a:ln>
            <a:noFill/>
          </a:ln>
        </p:spPr>
      </p:sp>
      <p:sp>
        <p:nvSpPr>
          <p:cNvPr id="756" name="Google Shape;756;p55"/>
          <p:cNvSpPr txBox="1"/>
          <p:nvPr>
            <p:ph type="title"/>
          </p:nvPr>
        </p:nvSpPr>
        <p:spPr>
          <a:xfrm>
            <a:off x="4762625" y="3578400"/>
            <a:ext cx="3551400" cy="675300"/>
          </a:xfrm>
          <a:prstGeom prst="rect">
            <a:avLst/>
          </a:prstGeom>
        </p:spPr>
        <p:txBody>
          <a:bodyPr anchorCtr="0" anchor="t" bIns="0" lIns="0" spcFirstLastPara="1" rIns="228600" wrap="square" tIns="0">
            <a:noAutofit/>
          </a:bodyPr>
          <a:lstStyle>
            <a:lvl1pPr indent="0" lvl="0" marL="0" marR="0" rtl="0" algn="ctr">
              <a:lnSpc>
                <a:spcPct val="115000"/>
              </a:lnSpc>
              <a:spcBef>
                <a:spcPts val="0"/>
              </a:spcBef>
              <a:spcAft>
                <a:spcPts val="0"/>
              </a:spcAft>
              <a:buNone/>
              <a:defRPr b="0" sz="2000">
                <a:solidFill>
                  <a:srgbClr val="000000"/>
                </a:solidFill>
                <a:latin typeface="Arial"/>
                <a:ea typeface="Arial"/>
                <a:cs typeface="Arial"/>
                <a:sym typeface="Arial"/>
              </a:defRPr>
            </a:lvl1pPr>
            <a:lvl2pPr lvl="1" rtl="0" algn="ctr">
              <a:spcBef>
                <a:spcPts val="0"/>
              </a:spcBef>
              <a:spcAft>
                <a:spcPts val="0"/>
              </a:spcAft>
              <a:buSzPts val="1400"/>
              <a:buNone/>
              <a:defRPr>
                <a:latin typeface="Roboto"/>
                <a:ea typeface="Roboto"/>
                <a:cs typeface="Roboto"/>
                <a:sym typeface="Roboto"/>
              </a:defRPr>
            </a:lvl2pPr>
            <a:lvl3pPr lvl="2" rtl="0" algn="ctr">
              <a:spcBef>
                <a:spcPts val="0"/>
              </a:spcBef>
              <a:spcAft>
                <a:spcPts val="0"/>
              </a:spcAft>
              <a:buSzPts val="1400"/>
              <a:buNone/>
              <a:defRPr>
                <a:latin typeface="Roboto"/>
                <a:ea typeface="Roboto"/>
                <a:cs typeface="Roboto"/>
                <a:sym typeface="Roboto"/>
              </a:defRPr>
            </a:lvl3pPr>
            <a:lvl4pPr lvl="3" rtl="0" algn="ctr">
              <a:spcBef>
                <a:spcPts val="0"/>
              </a:spcBef>
              <a:spcAft>
                <a:spcPts val="0"/>
              </a:spcAft>
              <a:buSzPts val="1400"/>
              <a:buNone/>
              <a:defRPr>
                <a:latin typeface="Roboto"/>
                <a:ea typeface="Roboto"/>
                <a:cs typeface="Roboto"/>
                <a:sym typeface="Roboto"/>
              </a:defRPr>
            </a:lvl4pPr>
            <a:lvl5pPr lvl="4" rtl="0" algn="ctr">
              <a:spcBef>
                <a:spcPts val="0"/>
              </a:spcBef>
              <a:spcAft>
                <a:spcPts val="0"/>
              </a:spcAft>
              <a:buSzPts val="1400"/>
              <a:buNone/>
              <a:defRPr>
                <a:latin typeface="Roboto"/>
                <a:ea typeface="Roboto"/>
                <a:cs typeface="Roboto"/>
                <a:sym typeface="Roboto"/>
              </a:defRPr>
            </a:lvl5pPr>
            <a:lvl6pPr lvl="5" rtl="0" algn="ctr">
              <a:spcBef>
                <a:spcPts val="0"/>
              </a:spcBef>
              <a:spcAft>
                <a:spcPts val="0"/>
              </a:spcAft>
              <a:buSzPts val="1400"/>
              <a:buNone/>
              <a:defRPr>
                <a:latin typeface="Roboto"/>
                <a:ea typeface="Roboto"/>
                <a:cs typeface="Roboto"/>
                <a:sym typeface="Roboto"/>
              </a:defRPr>
            </a:lvl6pPr>
            <a:lvl7pPr lvl="6" rtl="0" algn="ctr">
              <a:spcBef>
                <a:spcPts val="0"/>
              </a:spcBef>
              <a:spcAft>
                <a:spcPts val="0"/>
              </a:spcAft>
              <a:buSzPts val="1400"/>
              <a:buNone/>
              <a:defRPr>
                <a:latin typeface="Roboto"/>
                <a:ea typeface="Roboto"/>
                <a:cs typeface="Roboto"/>
                <a:sym typeface="Roboto"/>
              </a:defRPr>
            </a:lvl7pPr>
            <a:lvl8pPr lvl="7" rtl="0" algn="ctr">
              <a:spcBef>
                <a:spcPts val="0"/>
              </a:spcBef>
              <a:spcAft>
                <a:spcPts val="0"/>
              </a:spcAft>
              <a:buSzPts val="1400"/>
              <a:buNone/>
              <a:defRPr>
                <a:latin typeface="Roboto"/>
                <a:ea typeface="Roboto"/>
                <a:cs typeface="Roboto"/>
                <a:sym typeface="Roboto"/>
              </a:defRPr>
            </a:lvl8pPr>
            <a:lvl9pPr lvl="8" rtl="0" algn="ctr">
              <a:spcBef>
                <a:spcPts val="0"/>
              </a:spcBef>
              <a:spcAft>
                <a:spcPts val="0"/>
              </a:spcAft>
              <a:buSzPts val="1400"/>
              <a:buNone/>
              <a:defRPr>
                <a:latin typeface="Roboto"/>
                <a:ea typeface="Roboto"/>
                <a:cs typeface="Roboto"/>
                <a:sym typeface="Robo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1 1">
  <p:cSld name="CUSTOM_2_4_2_1">
    <p:spTree>
      <p:nvGrpSpPr>
        <p:cNvPr id="757" name="Shape 757"/>
        <p:cNvGrpSpPr/>
        <p:nvPr/>
      </p:nvGrpSpPr>
      <p:grpSpPr>
        <a:xfrm>
          <a:off x="0" y="0"/>
          <a:ext cx="0" cy="0"/>
          <a:chOff x="0" y="0"/>
          <a:chExt cx="0" cy="0"/>
        </a:xfrm>
      </p:grpSpPr>
      <p:sp>
        <p:nvSpPr>
          <p:cNvPr id="758" name="Google Shape;758;p56"/>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59" name="Google Shape;759;p56"/>
          <p:cNvSpPr txBox="1"/>
          <p:nvPr>
            <p:ph idx="2"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760" name="Google Shape;760;p56"/>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761" name="Google Shape;761;p56"/>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762" name="Google Shape;762;p56"/>
          <p:cNvGrpSpPr/>
          <p:nvPr/>
        </p:nvGrpSpPr>
        <p:grpSpPr>
          <a:xfrm>
            <a:off x="4134837" y="1779629"/>
            <a:ext cx="558873" cy="845820"/>
            <a:chOff x="4134837" y="1779629"/>
            <a:chExt cx="558873" cy="845820"/>
          </a:xfrm>
        </p:grpSpPr>
        <p:grpSp>
          <p:nvGrpSpPr>
            <p:cNvPr id="763" name="Google Shape;763;p56"/>
            <p:cNvGrpSpPr/>
            <p:nvPr/>
          </p:nvGrpSpPr>
          <p:grpSpPr>
            <a:xfrm>
              <a:off x="4134837" y="1779629"/>
              <a:ext cx="558873" cy="845820"/>
              <a:chOff x="4134837" y="1779629"/>
              <a:chExt cx="558873" cy="845820"/>
            </a:xfrm>
          </p:grpSpPr>
          <p:sp>
            <p:nvSpPr>
              <p:cNvPr id="764" name="Google Shape;764;p56"/>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6"/>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05</a:t>
                </a:r>
                <a:endParaRPr>
                  <a:solidFill>
                    <a:srgbClr val="FFFFFF"/>
                  </a:solidFill>
                  <a:latin typeface="Google Sans Medium"/>
                  <a:ea typeface="Google Sans Medium"/>
                  <a:cs typeface="Google Sans Medium"/>
                  <a:sym typeface="Google Sans Medium"/>
                </a:endParaRPr>
              </a:p>
            </p:txBody>
          </p:sp>
        </p:grpSp>
        <p:sp>
          <p:nvSpPr>
            <p:cNvPr id="766" name="Google Shape;766;p56"/>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767" name="Google Shape;767;p56"/>
          <p:cNvGrpSpPr/>
          <p:nvPr/>
        </p:nvGrpSpPr>
        <p:grpSpPr>
          <a:xfrm>
            <a:off x="755050" y="1779629"/>
            <a:ext cx="558873" cy="845820"/>
            <a:chOff x="755050" y="1779629"/>
            <a:chExt cx="558873" cy="845820"/>
          </a:xfrm>
        </p:grpSpPr>
        <p:sp>
          <p:nvSpPr>
            <p:cNvPr id="768" name="Google Shape;768;p56"/>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6"/>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FBBC0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770" name="Google Shape;770;p56"/>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2">
  <p:cSld name="CUSTOM_5_1_2">
    <p:spTree>
      <p:nvGrpSpPr>
        <p:cNvPr id="771" name="Shape 771"/>
        <p:cNvGrpSpPr/>
        <p:nvPr/>
      </p:nvGrpSpPr>
      <p:grpSpPr>
        <a:xfrm>
          <a:off x="0" y="0"/>
          <a:ext cx="0" cy="0"/>
          <a:chOff x="0" y="0"/>
          <a:chExt cx="0" cy="0"/>
        </a:xfrm>
      </p:grpSpPr>
      <p:sp>
        <p:nvSpPr>
          <p:cNvPr id="772" name="Google Shape;772;p57"/>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773" name="Google Shape;773;p57"/>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774" name="Google Shape;774;p57"/>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775" name="Google Shape;775;p57"/>
          <p:cNvGrpSpPr/>
          <p:nvPr/>
        </p:nvGrpSpPr>
        <p:grpSpPr>
          <a:xfrm>
            <a:off x="-11" y="6441"/>
            <a:ext cx="7401911" cy="4467568"/>
            <a:chOff x="-11" y="6441"/>
            <a:chExt cx="7401911" cy="4467568"/>
          </a:xfrm>
        </p:grpSpPr>
        <p:sp>
          <p:nvSpPr>
            <p:cNvPr id="776" name="Google Shape;776;p57"/>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777" name="Google Shape;777;p57"/>
            <p:cNvGrpSpPr/>
            <p:nvPr/>
          </p:nvGrpSpPr>
          <p:grpSpPr>
            <a:xfrm>
              <a:off x="201301" y="6441"/>
              <a:ext cx="329263" cy="237611"/>
              <a:chOff x="5338993" y="2292967"/>
              <a:chExt cx="619382" cy="446974"/>
            </a:xfrm>
          </p:grpSpPr>
          <p:sp>
            <p:nvSpPr>
              <p:cNvPr id="778" name="Google Shape;778;p57"/>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779" name="Google Shape;779;p57"/>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780" name="Google Shape;780;p57"/>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781" name="Google Shape;781;p57"/>
          <p:cNvGrpSpPr/>
          <p:nvPr/>
        </p:nvGrpSpPr>
        <p:grpSpPr>
          <a:xfrm>
            <a:off x="5457950" y="1667528"/>
            <a:ext cx="3141425" cy="350100"/>
            <a:chOff x="5457950" y="1667528"/>
            <a:chExt cx="3141425" cy="350100"/>
          </a:xfrm>
        </p:grpSpPr>
        <p:sp>
          <p:nvSpPr>
            <p:cNvPr id="782" name="Google Shape;782;p57"/>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83" name="Google Shape;783;p57"/>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 name="Google Shape;784;p57"/>
          <p:cNvGrpSpPr/>
          <p:nvPr/>
        </p:nvGrpSpPr>
        <p:grpSpPr>
          <a:xfrm>
            <a:off x="5457950" y="2136096"/>
            <a:ext cx="3141413" cy="350100"/>
            <a:chOff x="5457950" y="2136096"/>
            <a:chExt cx="3141413" cy="350100"/>
          </a:xfrm>
        </p:grpSpPr>
        <p:sp>
          <p:nvSpPr>
            <p:cNvPr id="785" name="Google Shape;785;p57"/>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86" name="Google Shape;786;p57"/>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 name="Google Shape;787;p57"/>
          <p:cNvGrpSpPr/>
          <p:nvPr/>
        </p:nvGrpSpPr>
        <p:grpSpPr>
          <a:xfrm rot="10800000">
            <a:off x="5498055" y="2182829"/>
            <a:ext cx="256068" cy="256636"/>
            <a:chOff x="4621000" y="684951"/>
            <a:chExt cx="1461578" cy="1461479"/>
          </a:xfrm>
        </p:grpSpPr>
        <p:sp>
          <p:nvSpPr>
            <p:cNvPr id="788" name="Google Shape;788;p5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57"/>
          <p:cNvGrpSpPr/>
          <p:nvPr/>
        </p:nvGrpSpPr>
        <p:grpSpPr>
          <a:xfrm>
            <a:off x="5457950" y="2599311"/>
            <a:ext cx="3141413" cy="350100"/>
            <a:chOff x="5457950" y="2599311"/>
            <a:chExt cx="3141413" cy="350100"/>
          </a:xfrm>
        </p:grpSpPr>
        <p:sp>
          <p:nvSpPr>
            <p:cNvPr id="791" name="Google Shape;791;p57"/>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92" name="Google Shape;792;p57"/>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57"/>
          <p:cNvGrpSpPr/>
          <p:nvPr/>
        </p:nvGrpSpPr>
        <p:grpSpPr>
          <a:xfrm>
            <a:off x="5457950" y="3062525"/>
            <a:ext cx="3141413" cy="350100"/>
            <a:chOff x="5457950" y="3062525"/>
            <a:chExt cx="3141413" cy="350100"/>
          </a:xfrm>
        </p:grpSpPr>
        <p:sp>
          <p:nvSpPr>
            <p:cNvPr id="794" name="Google Shape;794;p57"/>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en"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795" name="Google Shape;795;p57"/>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57"/>
          <p:cNvGrpSpPr/>
          <p:nvPr/>
        </p:nvGrpSpPr>
        <p:grpSpPr>
          <a:xfrm>
            <a:off x="5498055" y="3109257"/>
            <a:ext cx="256068" cy="256636"/>
            <a:chOff x="4621000" y="684951"/>
            <a:chExt cx="1461578" cy="1461479"/>
          </a:xfrm>
        </p:grpSpPr>
        <p:sp>
          <p:nvSpPr>
            <p:cNvPr id="797" name="Google Shape;797;p5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 name="Google Shape;799;p57"/>
          <p:cNvGrpSpPr/>
          <p:nvPr/>
        </p:nvGrpSpPr>
        <p:grpSpPr>
          <a:xfrm>
            <a:off x="5457950" y="3533663"/>
            <a:ext cx="3141413" cy="350100"/>
            <a:chOff x="5457950" y="3533663"/>
            <a:chExt cx="3141413" cy="350100"/>
          </a:xfrm>
        </p:grpSpPr>
        <p:sp>
          <p:nvSpPr>
            <p:cNvPr id="800" name="Google Shape;800;p57"/>
            <p:cNvSpPr/>
            <p:nvPr/>
          </p:nvSpPr>
          <p:spPr>
            <a:xfrm>
              <a:off x="5673463" y="35336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01" name="Google Shape;801;p57"/>
            <p:cNvSpPr/>
            <p:nvPr/>
          </p:nvSpPr>
          <p:spPr>
            <a:xfrm>
              <a:off x="5457950" y="35336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57"/>
          <p:cNvGrpSpPr/>
          <p:nvPr/>
        </p:nvGrpSpPr>
        <p:grpSpPr>
          <a:xfrm>
            <a:off x="5457950" y="4004825"/>
            <a:ext cx="3141413" cy="350100"/>
            <a:chOff x="5457950" y="4004825"/>
            <a:chExt cx="3141413" cy="350100"/>
          </a:xfrm>
        </p:grpSpPr>
        <p:sp>
          <p:nvSpPr>
            <p:cNvPr id="803" name="Google Shape;803;p57"/>
            <p:cNvSpPr/>
            <p:nvPr/>
          </p:nvSpPr>
          <p:spPr>
            <a:xfrm>
              <a:off x="5673463" y="40048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04" name="Google Shape;804;p57"/>
            <p:cNvSpPr/>
            <p:nvPr/>
          </p:nvSpPr>
          <p:spPr>
            <a:xfrm>
              <a:off x="5457950" y="40048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p57"/>
          <p:cNvGrpSpPr/>
          <p:nvPr/>
        </p:nvGrpSpPr>
        <p:grpSpPr>
          <a:xfrm>
            <a:off x="5498055" y="4051557"/>
            <a:ext cx="256068" cy="256636"/>
            <a:chOff x="4621000" y="684951"/>
            <a:chExt cx="1461578" cy="1461479"/>
          </a:xfrm>
        </p:grpSpPr>
        <p:sp>
          <p:nvSpPr>
            <p:cNvPr id="806" name="Google Shape;806;p5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 name="Google Shape;808;p57"/>
          <p:cNvGrpSpPr/>
          <p:nvPr/>
        </p:nvGrpSpPr>
        <p:grpSpPr>
          <a:xfrm rot="1800271">
            <a:off x="5497924" y="1714280"/>
            <a:ext cx="256033" cy="256669"/>
            <a:chOff x="4621000" y="684951"/>
            <a:chExt cx="1461578" cy="1461479"/>
          </a:xfrm>
        </p:grpSpPr>
        <p:sp>
          <p:nvSpPr>
            <p:cNvPr id="809" name="Google Shape;809;p5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 name="Google Shape;811;p57"/>
          <p:cNvGrpSpPr/>
          <p:nvPr/>
        </p:nvGrpSpPr>
        <p:grpSpPr>
          <a:xfrm rot="-1800271">
            <a:off x="5497924" y="2646063"/>
            <a:ext cx="256033" cy="256669"/>
            <a:chOff x="4621000" y="684951"/>
            <a:chExt cx="1461578" cy="1461479"/>
          </a:xfrm>
        </p:grpSpPr>
        <p:sp>
          <p:nvSpPr>
            <p:cNvPr id="812" name="Google Shape;812;p5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 name="Google Shape;814;p57"/>
          <p:cNvGrpSpPr/>
          <p:nvPr/>
        </p:nvGrpSpPr>
        <p:grpSpPr>
          <a:xfrm>
            <a:off x="5498055" y="3580395"/>
            <a:ext cx="256068" cy="256636"/>
            <a:chOff x="4621000" y="684951"/>
            <a:chExt cx="1461578" cy="1461479"/>
          </a:xfrm>
        </p:grpSpPr>
        <p:sp>
          <p:nvSpPr>
            <p:cNvPr id="815" name="Google Shape;815;p5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7" name="Google Shape;817;p57"/>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18" name="Google Shape;818;p57"/>
          <p:cNvSpPr txBox="1"/>
          <p:nvPr>
            <p:ph idx="3" type="subTitle"/>
          </p:nvPr>
        </p:nvSpPr>
        <p:spPr>
          <a:xfrm>
            <a:off x="6304375" y="2133413"/>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19" name="Google Shape;819;p57"/>
          <p:cNvSpPr txBox="1"/>
          <p:nvPr>
            <p:ph idx="4" type="subTitle"/>
          </p:nvPr>
        </p:nvSpPr>
        <p:spPr>
          <a:xfrm>
            <a:off x="6304375" y="259930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20" name="Google Shape;820;p57"/>
          <p:cNvSpPr txBox="1"/>
          <p:nvPr>
            <p:ph idx="5" type="subTitle"/>
          </p:nvPr>
        </p:nvSpPr>
        <p:spPr>
          <a:xfrm>
            <a:off x="6304375" y="3066488"/>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21" name="Google Shape;821;p57"/>
          <p:cNvSpPr txBox="1"/>
          <p:nvPr>
            <p:ph idx="6" type="subTitle"/>
          </p:nvPr>
        </p:nvSpPr>
        <p:spPr>
          <a:xfrm>
            <a:off x="6304375" y="35356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22" name="Google Shape;822;p57"/>
          <p:cNvSpPr txBox="1"/>
          <p:nvPr>
            <p:ph idx="7" type="subTitle"/>
          </p:nvPr>
        </p:nvSpPr>
        <p:spPr>
          <a:xfrm>
            <a:off x="6304375" y="40008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2 2">
  <p:cSld name="CUSTOM_5_1_2_2">
    <p:spTree>
      <p:nvGrpSpPr>
        <p:cNvPr id="823" name="Shape 823"/>
        <p:cNvGrpSpPr/>
        <p:nvPr/>
      </p:nvGrpSpPr>
      <p:grpSpPr>
        <a:xfrm>
          <a:off x="0" y="0"/>
          <a:ext cx="0" cy="0"/>
          <a:chOff x="0" y="0"/>
          <a:chExt cx="0" cy="0"/>
        </a:xfrm>
      </p:grpSpPr>
      <p:sp>
        <p:nvSpPr>
          <p:cNvPr id="824" name="Google Shape;824;p58"/>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825" name="Google Shape;825;p58"/>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826" name="Google Shape;826;p58"/>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827" name="Google Shape;827;p58"/>
          <p:cNvGrpSpPr/>
          <p:nvPr/>
        </p:nvGrpSpPr>
        <p:grpSpPr>
          <a:xfrm>
            <a:off x="-11" y="6441"/>
            <a:ext cx="7401911" cy="4467568"/>
            <a:chOff x="-11" y="6441"/>
            <a:chExt cx="7401911" cy="4467568"/>
          </a:xfrm>
        </p:grpSpPr>
        <p:sp>
          <p:nvSpPr>
            <p:cNvPr id="828" name="Google Shape;828;p58"/>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829" name="Google Shape;829;p58"/>
            <p:cNvGrpSpPr/>
            <p:nvPr/>
          </p:nvGrpSpPr>
          <p:grpSpPr>
            <a:xfrm>
              <a:off x="201301" y="6441"/>
              <a:ext cx="329263" cy="237611"/>
              <a:chOff x="5338993" y="2292967"/>
              <a:chExt cx="619382" cy="446974"/>
            </a:xfrm>
          </p:grpSpPr>
          <p:sp>
            <p:nvSpPr>
              <p:cNvPr id="830" name="Google Shape;830;p58"/>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831" name="Google Shape;831;p58"/>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832" name="Google Shape;832;p58"/>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833" name="Google Shape;833;p58"/>
          <p:cNvGrpSpPr/>
          <p:nvPr/>
        </p:nvGrpSpPr>
        <p:grpSpPr>
          <a:xfrm>
            <a:off x="5457950" y="1667528"/>
            <a:ext cx="3141425" cy="350100"/>
            <a:chOff x="5457950" y="1667528"/>
            <a:chExt cx="3141425" cy="350100"/>
          </a:xfrm>
        </p:grpSpPr>
        <p:sp>
          <p:nvSpPr>
            <p:cNvPr id="834" name="Google Shape;834;p58"/>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35" name="Google Shape;835;p58"/>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 name="Google Shape;836;p58"/>
          <p:cNvGrpSpPr/>
          <p:nvPr/>
        </p:nvGrpSpPr>
        <p:grpSpPr>
          <a:xfrm>
            <a:off x="5457950" y="2136096"/>
            <a:ext cx="3141413" cy="350100"/>
            <a:chOff x="5457950" y="2136096"/>
            <a:chExt cx="3141413" cy="350100"/>
          </a:xfrm>
        </p:grpSpPr>
        <p:sp>
          <p:nvSpPr>
            <p:cNvPr id="837" name="Google Shape;837;p58"/>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38" name="Google Shape;838;p58"/>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 name="Google Shape;839;p58"/>
          <p:cNvGrpSpPr/>
          <p:nvPr/>
        </p:nvGrpSpPr>
        <p:grpSpPr>
          <a:xfrm rot="10800000">
            <a:off x="5498055" y="2182829"/>
            <a:ext cx="256068" cy="256636"/>
            <a:chOff x="4621000" y="684951"/>
            <a:chExt cx="1461578" cy="1461479"/>
          </a:xfrm>
        </p:grpSpPr>
        <p:sp>
          <p:nvSpPr>
            <p:cNvPr id="840" name="Google Shape;840;p5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58"/>
          <p:cNvGrpSpPr/>
          <p:nvPr/>
        </p:nvGrpSpPr>
        <p:grpSpPr>
          <a:xfrm>
            <a:off x="5457950" y="2599311"/>
            <a:ext cx="3141413" cy="350100"/>
            <a:chOff x="5457950" y="2599311"/>
            <a:chExt cx="3141413" cy="350100"/>
          </a:xfrm>
        </p:grpSpPr>
        <p:sp>
          <p:nvSpPr>
            <p:cNvPr id="843" name="Google Shape;843;p58"/>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44" name="Google Shape;844;p58"/>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 name="Google Shape;845;p58"/>
          <p:cNvGrpSpPr/>
          <p:nvPr/>
        </p:nvGrpSpPr>
        <p:grpSpPr>
          <a:xfrm>
            <a:off x="5457950" y="3062525"/>
            <a:ext cx="3141413" cy="350100"/>
            <a:chOff x="5457950" y="3062525"/>
            <a:chExt cx="3141413" cy="350100"/>
          </a:xfrm>
        </p:grpSpPr>
        <p:sp>
          <p:nvSpPr>
            <p:cNvPr id="846" name="Google Shape;846;p58"/>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en"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847" name="Google Shape;847;p58"/>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p58"/>
          <p:cNvGrpSpPr/>
          <p:nvPr/>
        </p:nvGrpSpPr>
        <p:grpSpPr>
          <a:xfrm>
            <a:off x="5498055" y="3109257"/>
            <a:ext cx="256068" cy="256636"/>
            <a:chOff x="4621000" y="684951"/>
            <a:chExt cx="1461578" cy="1461479"/>
          </a:xfrm>
        </p:grpSpPr>
        <p:sp>
          <p:nvSpPr>
            <p:cNvPr id="849" name="Google Shape;849;p5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 name="Google Shape;851;p58"/>
          <p:cNvGrpSpPr/>
          <p:nvPr/>
        </p:nvGrpSpPr>
        <p:grpSpPr>
          <a:xfrm>
            <a:off x="5457950" y="3533663"/>
            <a:ext cx="3141413" cy="350100"/>
            <a:chOff x="5457950" y="3533663"/>
            <a:chExt cx="3141413" cy="350100"/>
          </a:xfrm>
        </p:grpSpPr>
        <p:sp>
          <p:nvSpPr>
            <p:cNvPr id="852" name="Google Shape;852;p58"/>
            <p:cNvSpPr/>
            <p:nvPr/>
          </p:nvSpPr>
          <p:spPr>
            <a:xfrm>
              <a:off x="5673463" y="35336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53" name="Google Shape;853;p58"/>
            <p:cNvSpPr/>
            <p:nvPr/>
          </p:nvSpPr>
          <p:spPr>
            <a:xfrm>
              <a:off x="5457950" y="35336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58"/>
          <p:cNvGrpSpPr/>
          <p:nvPr/>
        </p:nvGrpSpPr>
        <p:grpSpPr>
          <a:xfrm rot="1800271">
            <a:off x="5497924" y="1714280"/>
            <a:ext cx="256033" cy="256669"/>
            <a:chOff x="4621000" y="684951"/>
            <a:chExt cx="1461578" cy="1461479"/>
          </a:xfrm>
        </p:grpSpPr>
        <p:sp>
          <p:nvSpPr>
            <p:cNvPr id="855" name="Google Shape;855;p5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7" name="Google Shape;857;p58"/>
          <p:cNvGrpSpPr/>
          <p:nvPr/>
        </p:nvGrpSpPr>
        <p:grpSpPr>
          <a:xfrm rot="-1800271">
            <a:off x="5497924" y="2646063"/>
            <a:ext cx="256033" cy="256669"/>
            <a:chOff x="4621000" y="684951"/>
            <a:chExt cx="1461578" cy="1461479"/>
          </a:xfrm>
        </p:grpSpPr>
        <p:sp>
          <p:nvSpPr>
            <p:cNvPr id="858" name="Google Shape;858;p5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58"/>
          <p:cNvGrpSpPr/>
          <p:nvPr/>
        </p:nvGrpSpPr>
        <p:grpSpPr>
          <a:xfrm>
            <a:off x="5498055" y="3580395"/>
            <a:ext cx="256068" cy="256636"/>
            <a:chOff x="4621000" y="684951"/>
            <a:chExt cx="1461578" cy="1461479"/>
          </a:xfrm>
        </p:grpSpPr>
        <p:sp>
          <p:nvSpPr>
            <p:cNvPr id="861" name="Google Shape;861;p5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3" name="Google Shape;863;p58"/>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64" name="Google Shape;864;p58"/>
          <p:cNvSpPr txBox="1"/>
          <p:nvPr>
            <p:ph idx="3" type="subTitle"/>
          </p:nvPr>
        </p:nvSpPr>
        <p:spPr>
          <a:xfrm>
            <a:off x="6304375" y="2133413"/>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65" name="Google Shape;865;p58"/>
          <p:cNvSpPr txBox="1"/>
          <p:nvPr>
            <p:ph idx="4" type="subTitle"/>
          </p:nvPr>
        </p:nvSpPr>
        <p:spPr>
          <a:xfrm>
            <a:off x="6304375" y="259930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66" name="Google Shape;866;p58"/>
          <p:cNvSpPr txBox="1"/>
          <p:nvPr>
            <p:ph idx="5" type="subTitle"/>
          </p:nvPr>
        </p:nvSpPr>
        <p:spPr>
          <a:xfrm>
            <a:off x="6304375" y="3066488"/>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867" name="Google Shape;867;p58"/>
          <p:cNvSpPr txBox="1"/>
          <p:nvPr>
            <p:ph idx="6" type="subTitle"/>
          </p:nvPr>
        </p:nvSpPr>
        <p:spPr>
          <a:xfrm>
            <a:off x="6304375" y="35356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2 1">
  <p:cSld name="CUSTOM_5_1_2_1">
    <p:spTree>
      <p:nvGrpSpPr>
        <p:cNvPr id="868" name="Shape 868"/>
        <p:cNvGrpSpPr/>
        <p:nvPr/>
      </p:nvGrpSpPr>
      <p:grpSpPr>
        <a:xfrm>
          <a:off x="0" y="0"/>
          <a:ext cx="0" cy="0"/>
          <a:chOff x="0" y="0"/>
          <a:chExt cx="0" cy="0"/>
        </a:xfrm>
      </p:grpSpPr>
      <p:sp>
        <p:nvSpPr>
          <p:cNvPr id="869" name="Google Shape;869;p59"/>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870" name="Google Shape;870;p59"/>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871" name="Google Shape;871;p59"/>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872" name="Google Shape;872;p59"/>
          <p:cNvGrpSpPr/>
          <p:nvPr/>
        </p:nvGrpSpPr>
        <p:grpSpPr>
          <a:xfrm>
            <a:off x="-11" y="6441"/>
            <a:ext cx="7401911" cy="4467568"/>
            <a:chOff x="-11" y="6441"/>
            <a:chExt cx="7401911" cy="4467568"/>
          </a:xfrm>
        </p:grpSpPr>
        <p:sp>
          <p:nvSpPr>
            <p:cNvPr id="873" name="Google Shape;873;p59"/>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874" name="Google Shape;874;p59"/>
            <p:cNvGrpSpPr/>
            <p:nvPr/>
          </p:nvGrpSpPr>
          <p:grpSpPr>
            <a:xfrm>
              <a:off x="201301" y="6441"/>
              <a:ext cx="329263" cy="237611"/>
              <a:chOff x="5338993" y="2292967"/>
              <a:chExt cx="619382" cy="446974"/>
            </a:xfrm>
          </p:grpSpPr>
          <p:sp>
            <p:nvSpPr>
              <p:cNvPr id="875" name="Google Shape;875;p59"/>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876" name="Google Shape;876;p59"/>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877" name="Google Shape;877;p59"/>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878" name="Google Shape;878;p59"/>
          <p:cNvGrpSpPr/>
          <p:nvPr/>
        </p:nvGrpSpPr>
        <p:grpSpPr>
          <a:xfrm>
            <a:off x="5457950" y="3062525"/>
            <a:ext cx="3141413" cy="350100"/>
            <a:chOff x="5457950" y="3062525"/>
            <a:chExt cx="3141413" cy="350100"/>
          </a:xfrm>
        </p:grpSpPr>
        <p:grpSp>
          <p:nvGrpSpPr>
            <p:cNvPr id="879" name="Google Shape;879;p59"/>
            <p:cNvGrpSpPr/>
            <p:nvPr/>
          </p:nvGrpSpPr>
          <p:grpSpPr>
            <a:xfrm>
              <a:off x="5457950" y="3062525"/>
              <a:ext cx="3141413" cy="350100"/>
              <a:chOff x="5457950" y="3062525"/>
              <a:chExt cx="3141413" cy="350100"/>
            </a:xfrm>
          </p:grpSpPr>
          <p:sp>
            <p:nvSpPr>
              <p:cNvPr id="880" name="Google Shape;880;p59"/>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en"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881" name="Google Shape;881;p59"/>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2" name="Google Shape;882;p59"/>
            <p:cNvGrpSpPr/>
            <p:nvPr/>
          </p:nvGrpSpPr>
          <p:grpSpPr>
            <a:xfrm>
              <a:off x="5498055" y="3109257"/>
              <a:ext cx="256068" cy="256636"/>
              <a:chOff x="4621000" y="684951"/>
              <a:chExt cx="1461578" cy="1461479"/>
            </a:xfrm>
          </p:grpSpPr>
          <p:sp>
            <p:nvSpPr>
              <p:cNvPr id="883" name="Google Shape;883;p59"/>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9"/>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85" name="Google Shape;885;p59"/>
          <p:cNvGrpSpPr/>
          <p:nvPr/>
        </p:nvGrpSpPr>
        <p:grpSpPr>
          <a:xfrm>
            <a:off x="5450921" y="1667452"/>
            <a:ext cx="3148454" cy="350325"/>
            <a:chOff x="5450921" y="1667452"/>
            <a:chExt cx="3148454" cy="350325"/>
          </a:xfrm>
        </p:grpSpPr>
        <p:grpSp>
          <p:nvGrpSpPr>
            <p:cNvPr id="886" name="Google Shape;886;p59"/>
            <p:cNvGrpSpPr/>
            <p:nvPr/>
          </p:nvGrpSpPr>
          <p:grpSpPr>
            <a:xfrm>
              <a:off x="5457950" y="1667528"/>
              <a:ext cx="3141425" cy="350100"/>
              <a:chOff x="5457950" y="1667528"/>
              <a:chExt cx="3141425" cy="350100"/>
            </a:xfrm>
          </p:grpSpPr>
          <p:sp>
            <p:nvSpPr>
              <p:cNvPr id="887" name="Google Shape;887;p59"/>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88" name="Google Shape;888;p59"/>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59"/>
            <p:cNvGrpSpPr/>
            <p:nvPr/>
          </p:nvGrpSpPr>
          <p:grpSpPr>
            <a:xfrm rot="1800271">
              <a:off x="5497924" y="1714280"/>
              <a:ext cx="256033" cy="256669"/>
              <a:chOff x="4621000" y="684951"/>
              <a:chExt cx="1461578" cy="1461479"/>
            </a:xfrm>
          </p:grpSpPr>
          <p:sp>
            <p:nvSpPr>
              <p:cNvPr id="890" name="Google Shape;890;p59"/>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9"/>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2" name="Google Shape;892;p59"/>
          <p:cNvGrpSpPr/>
          <p:nvPr/>
        </p:nvGrpSpPr>
        <p:grpSpPr>
          <a:xfrm>
            <a:off x="5450921" y="2364988"/>
            <a:ext cx="3148442" cy="350325"/>
            <a:chOff x="5450921" y="2599235"/>
            <a:chExt cx="3148442" cy="350325"/>
          </a:xfrm>
        </p:grpSpPr>
        <p:grpSp>
          <p:nvGrpSpPr>
            <p:cNvPr id="893" name="Google Shape;893;p59"/>
            <p:cNvGrpSpPr/>
            <p:nvPr/>
          </p:nvGrpSpPr>
          <p:grpSpPr>
            <a:xfrm>
              <a:off x="5457950" y="2599311"/>
              <a:ext cx="3141413" cy="350100"/>
              <a:chOff x="5457950" y="2599311"/>
              <a:chExt cx="3141413" cy="350100"/>
            </a:xfrm>
          </p:grpSpPr>
          <p:sp>
            <p:nvSpPr>
              <p:cNvPr id="894" name="Google Shape;894;p59"/>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95" name="Google Shape;895;p59"/>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59"/>
            <p:cNvGrpSpPr/>
            <p:nvPr/>
          </p:nvGrpSpPr>
          <p:grpSpPr>
            <a:xfrm rot="-1800271">
              <a:off x="5497924" y="2646063"/>
              <a:ext cx="256033" cy="256669"/>
              <a:chOff x="4621000" y="684951"/>
              <a:chExt cx="1461578" cy="1461479"/>
            </a:xfrm>
          </p:grpSpPr>
          <p:sp>
            <p:nvSpPr>
              <p:cNvPr id="897" name="Google Shape;897;p59"/>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9"/>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9" name="Google Shape;899;p59"/>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00" name="Google Shape;900;p59"/>
          <p:cNvSpPr txBox="1"/>
          <p:nvPr>
            <p:ph idx="3" type="subTitle"/>
          </p:nvPr>
        </p:nvSpPr>
        <p:spPr>
          <a:xfrm>
            <a:off x="6304375" y="2385925"/>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01" name="Google Shape;901;p59"/>
          <p:cNvSpPr txBox="1"/>
          <p:nvPr>
            <p:ph idx="4" type="subTitle"/>
          </p:nvPr>
        </p:nvSpPr>
        <p:spPr>
          <a:xfrm>
            <a:off x="6304375" y="3066488"/>
            <a:ext cx="22950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Sub title 1 1">
  <p:cSld name="CUSTOM_2_6">
    <p:spTree>
      <p:nvGrpSpPr>
        <p:cNvPr id="902" name="Shape 902"/>
        <p:cNvGrpSpPr/>
        <p:nvPr/>
      </p:nvGrpSpPr>
      <p:grpSpPr>
        <a:xfrm>
          <a:off x="0" y="0"/>
          <a:ext cx="0" cy="0"/>
          <a:chOff x="0" y="0"/>
          <a:chExt cx="0" cy="0"/>
        </a:xfrm>
      </p:grpSpPr>
      <p:sp>
        <p:nvSpPr>
          <p:cNvPr id="903" name="Google Shape;903;p60"/>
          <p:cNvSpPr/>
          <p:nvPr/>
        </p:nvSpPr>
        <p:spPr>
          <a:xfrm>
            <a:off x="5278450" y="2079173"/>
            <a:ext cx="2518800" cy="2394600"/>
          </a:xfrm>
          <a:prstGeom prst="pentagon">
            <a:avLst>
              <a:gd fmla="val 105146" name="hf"/>
              <a:gd fmla="val 110557" name="vf"/>
            </a:avLst>
          </a:prstGeom>
          <a:noFill/>
          <a:ln cap="flat" cmpd="sng" w="7620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60"/>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lvl1pPr lvl="0" rtl="0">
              <a:spcBef>
                <a:spcPts val="0"/>
              </a:spcBef>
              <a:spcAft>
                <a:spcPts val="0"/>
              </a:spcAft>
              <a:buNone/>
              <a:defRPr b="0" sz="2600">
                <a:solidFill>
                  <a:srgbClr val="34A85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pic>
        <p:nvPicPr>
          <p:cNvPr id="905" name="Google Shape;905;p60"/>
          <p:cNvPicPr preferRelativeResize="0"/>
          <p:nvPr/>
        </p:nvPicPr>
        <p:blipFill>
          <a:blip r:embed="rId2">
            <a:alphaModFix/>
          </a:blip>
          <a:stretch>
            <a:fillRect/>
          </a:stretch>
        </p:blipFill>
        <p:spPr>
          <a:xfrm>
            <a:off x="7336967" y="2481552"/>
            <a:ext cx="1092479" cy="1092481"/>
          </a:xfrm>
          <a:prstGeom prst="rect">
            <a:avLst/>
          </a:prstGeom>
          <a:noFill/>
          <a:ln>
            <a:noFill/>
          </a:ln>
        </p:spPr>
      </p:pic>
      <p:pic>
        <p:nvPicPr>
          <p:cNvPr id="906" name="Google Shape;906;p60"/>
          <p:cNvPicPr preferRelativeResize="0"/>
          <p:nvPr/>
        </p:nvPicPr>
        <p:blipFill>
          <a:blip r:embed="rId3">
            <a:alphaModFix/>
          </a:blip>
          <a:stretch>
            <a:fillRect/>
          </a:stretch>
        </p:blipFill>
        <p:spPr>
          <a:xfrm>
            <a:off x="4643531" y="2481551"/>
            <a:ext cx="1092479" cy="1092481"/>
          </a:xfrm>
          <a:prstGeom prst="rect">
            <a:avLst/>
          </a:prstGeom>
          <a:noFill/>
          <a:ln>
            <a:noFill/>
          </a:ln>
        </p:spPr>
      </p:pic>
      <p:pic>
        <p:nvPicPr>
          <p:cNvPr id="907" name="Google Shape;907;p60"/>
          <p:cNvPicPr preferRelativeResize="0"/>
          <p:nvPr/>
        </p:nvPicPr>
        <p:blipFill>
          <a:blip r:embed="rId4">
            <a:alphaModFix/>
          </a:blip>
          <a:stretch>
            <a:fillRect/>
          </a:stretch>
        </p:blipFill>
        <p:spPr>
          <a:xfrm>
            <a:off x="5991355" y="1578476"/>
            <a:ext cx="1092477" cy="1092480"/>
          </a:xfrm>
          <a:prstGeom prst="rect">
            <a:avLst/>
          </a:prstGeom>
          <a:noFill/>
          <a:ln>
            <a:noFill/>
          </a:ln>
        </p:spPr>
      </p:pic>
      <p:pic>
        <p:nvPicPr>
          <p:cNvPr id="908" name="Google Shape;908;p60"/>
          <p:cNvPicPr preferRelativeResize="0"/>
          <p:nvPr/>
        </p:nvPicPr>
        <p:blipFill>
          <a:blip r:embed="rId5">
            <a:alphaModFix/>
          </a:blip>
          <a:stretch>
            <a:fillRect/>
          </a:stretch>
        </p:blipFill>
        <p:spPr>
          <a:xfrm>
            <a:off x="5187916" y="3805646"/>
            <a:ext cx="1092477" cy="1092480"/>
          </a:xfrm>
          <a:prstGeom prst="rect">
            <a:avLst/>
          </a:prstGeom>
          <a:noFill/>
          <a:ln>
            <a:noFill/>
          </a:ln>
        </p:spPr>
      </p:pic>
      <p:pic>
        <p:nvPicPr>
          <p:cNvPr id="909" name="Google Shape;909;p60"/>
          <p:cNvPicPr preferRelativeResize="0"/>
          <p:nvPr/>
        </p:nvPicPr>
        <p:blipFill>
          <a:blip r:embed="rId6">
            <a:alphaModFix/>
          </a:blip>
          <a:stretch>
            <a:fillRect/>
          </a:stretch>
        </p:blipFill>
        <p:spPr>
          <a:xfrm>
            <a:off x="6781019" y="3805642"/>
            <a:ext cx="1092477" cy="1092481"/>
          </a:xfrm>
          <a:prstGeom prst="rect">
            <a:avLst/>
          </a:prstGeom>
          <a:noFill/>
          <a:ln>
            <a:noFill/>
          </a:ln>
        </p:spPr>
      </p:pic>
      <p:sp>
        <p:nvSpPr>
          <p:cNvPr id="910" name="Google Shape;910;p60"/>
          <p:cNvSpPr/>
          <p:nvPr/>
        </p:nvSpPr>
        <p:spPr>
          <a:xfrm>
            <a:off x="-2578700" y="2571750"/>
            <a:ext cx="5127000" cy="51270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1 2">
  <p:cSld name="CUSTOM_2_4_2_2">
    <p:spTree>
      <p:nvGrpSpPr>
        <p:cNvPr id="911" name="Shape 911"/>
        <p:cNvGrpSpPr/>
        <p:nvPr/>
      </p:nvGrpSpPr>
      <p:grpSpPr>
        <a:xfrm>
          <a:off x="0" y="0"/>
          <a:ext cx="0" cy="0"/>
          <a:chOff x="0" y="0"/>
          <a:chExt cx="0" cy="0"/>
        </a:xfrm>
      </p:grpSpPr>
      <p:sp>
        <p:nvSpPr>
          <p:cNvPr id="912" name="Google Shape;912;p61"/>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13" name="Google Shape;913;p61"/>
          <p:cNvSpPr txBox="1"/>
          <p:nvPr>
            <p:ph idx="2"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14" name="Google Shape;914;p61"/>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915" name="Google Shape;915;p61"/>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916" name="Google Shape;916;p61"/>
          <p:cNvGrpSpPr/>
          <p:nvPr/>
        </p:nvGrpSpPr>
        <p:grpSpPr>
          <a:xfrm>
            <a:off x="4134837" y="1779629"/>
            <a:ext cx="558873" cy="845820"/>
            <a:chOff x="4134837" y="1779629"/>
            <a:chExt cx="558873" cy="845820"/>
          </a:xfrm>
        </p:grpSpPr>
        <p:grpSp>
          <p:nvGrpSpPr>
            <p:cNvPr id="917" name="Google Shape;917;p61"/>
            <p:cNvGrpSpPr/>
            <p:nvPr/>
          </p:nvGrpSpPr>
          <p:grpSpPr>
            <a:xfrm>
              <a:off x="4134837" y="1779629"/>
              <a:ext cx="558873" cy="845820"/>
              <a:chOff x="4134837" y="1779629"/>
              <a:chExt cx="558873" cy="845820"/>
            </a:xfrm>
          </p:grpSpPr>
          <p:sp>
            <p:nvSpPr>
              <p:cNvPr id="918" name="Google Shape;918;p61"/>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1"/>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05</a:t>
                </a:r>
                <a:endParaRPr>
                  <a:solidFill>
                    <a:srgbClr val="FFFFFF"/>
                  </a:solidFill>
                  <a:latin typeface="Google Sans Medium"/>
                  <a:ea typeface="Google Sans Medium"/>
                  <a:cs typeface="Google Sans Medium"/>
                  <a:sym typeface="Google Sans Medium"/>
                </a:endParaRPr>
              </a:p>
            </p:txBody>
          </p:sp>
        </p:grpSp>
        <p:sp>
          <p:nvSpPr>
            <p:cNvPr id="920" name="Google Shape;920;p61"/>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921" name="Google Shape;921;p61"/>
          <p:cNvGrpSpPr/>
          <p:nvPr/>
        </p:nvGrpSpPr>
        <p:grpSpPr>
          <a:xfrm>
            <a:off x="755050" y="1779629"/>
            <a:ext cx="558873" cy="845820"/>
            <a:chOff x="755050" y="1779629"/>
            <a:chExt cx="558873" cy="845820"/>
          </a:xfrm>
        </p:grpSpPr>
        <p:sp>
          <p:nvSpPr>
            <p:cNvPr id="922" name="Google Shape;922;p61"/>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61"/>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FBBC0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924" name="Google Shape;924;p61"/>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1 3">
  <p:cSld name="CUSTOM_2_4_2_3">
    <p:spTree>
      <p:nvGrpSpPr>
        <p:cNvPr id="925" name="Shape 925"/>
        <p:cNvGrpSpPr/>
        <p:nvPr/>
      </p:nvGrpSpPr>
      <p:grpSpPr>
        <a:xfrm>
          <a:off x="0" y="0"/>
          <a:ext cx="0" cy="0"/>
          <a:chOff x="0" y="0"/>
          <a:chExt cx="0" cy="0"/>
        </a:xfrm>
      </p:grpSpPr>
      <p:sp>
        <p:nvSpPr>
          <p:cNvPr id="926" name="Google Shape;926;p62"/>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27" name="Google Shape;927;p62"/>
          <p:cNvSpPr txBox="1"/>
          <p:nvPr>
            <p:ph idx="2"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28" name="Google Shape;928;p62"/>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929" name="Google Shape;929;p62"/>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930" name="Google Shape;930;p62"/>
          <p:cNvGrpSpPr/>
          <p:nvPr/>
        </p:nvGrpSpPr>
        <p:grpSpPr>
          <a:xfrm>
            <a:off x="4134837" y="1779629"/>
            <a:ext cx="558873" cy="845820"/>
            <a:chOff x="4134837" y="1779629"/>
            <a:chExt cx="558873" cy="845820"/>
          </a:xfrm>
        </p:grpSpPr>
        <p:grpSp>
          <p:nvGrpSpPr>
            <p:cNvPr id="931" name="Google Shape;931;p62"/>
            <p:cNvGrpSpPr/>
            <p:nvPr/>
          </p:nvGrpSpPr>
          <p:grpSpPr>
            <a:xfrm>
              <a:off x="4134837" y="1779629"/>
              <a:ext cx="558873" cy="845820"/>
              <a:chOff x="4134837" y="1779629"/>
              <a:chExt cx="558873" cy="845820"/>
            </a:xfrm>
          </p:grpSpPr>
          <p:sp>
            <p:nvSpPr>
              <p:cNvPr id="932" name="Google Shape;932;p62"/>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2"/>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05</a:t>
                </a:r>
                <a:endParaRPr>
                  <a:solidFill>
                    <a:srgbClr val="FFFFFF"/>
                  </a:solidFill>
                  <a:latin typeface="Google Sans Medium"/>
                  <a:ea typeface="Google Sans Medium"/>
                  <a:cs typeface="Google Sans Medium"/>
                  <a:sym typeface="Google Sans Medium"/>
                </a:endParaRPr>
              </a:p>
            </p:txBody>
          </p:sp>
        </p:grpSp>
        <p:sp>
          <p:nvSpPr>
            <p:cNvPr id="934" name="Google Shape;934;p62"/>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935" name="Google Shape;935;p62"/>
          <p:cNvGrpSpPr/>
          <p:nvPr/>
        </p:nvGrpSpPr>
        <p:grpSpPr>
          <a:xfrm>
            <a:off x="755050" y="1779629"/>
            <a:ext cx="558873" cy="845820"/>
            <a:chOff x="755050" y="1779629"/>
            <a:chExt cx="558873" cy="845820"/>
          </a:xfrm>
        </p:grpSpPr>
        <p:sp>
          <p:nvSpPr>
            <p:cNvPr id="936" name="Google Shape;936;p62"/>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2"/>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FBBC0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938" name="Google Shape;938;p62"/>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1 4">
  <p:cSld name="CUSTOM_2_4_2_4">
    <p:spTree>
      <p:nvGrpSpPr>
        <p:cNvPr id="939" name="Shape 939"/>
        <p:cNvGrpSpPr/>
        <p:nvPr/>
      </p:nvGrpSpPr>
      <p:grpSpPr>
        <a:xfrm>
          <a:off x="0" y="0"/>
          <a:ext cx="0" cy="0"/>
          <a:chOff x="0" y="0"/>
          <a:chExt cx="0" cy="0"/>
        </a:xfrm>
      </p:grpSpPr>
      <p:sp>
        <p:nvSpPr>
          <p:cNvPr id="940" name="Google Shape;940;p63"/>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41" name="Google Shape;941;p63"/>
          <p:cNvSpPr txBox="1"/>
          <p:nvPr>
            <p:ph idx="2"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42" name="Google Shape;942;p63"/>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943" name="Google Shape;943;p63"/>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944" name="Google Shape;944;p63"/>
          <p:cNvGrpSpPr/>
          <p:nvPr/>
        </p:nvGrpSpPr>
        <p:grpSpPr>
          <a:xfrm>
            <a:off x="4134837" y="1779629"/>
            <a:ext cx="558873" cy="845820"/>
            <a:chOff x="4134837" y="1779629"/>
            <a:chExt cx="558873" cy="845820"/>
          </a:xfrm>
        </p:grpSpPr>
        <p:grpSp>
          <p:nvGrpSpPr>
            <p:cNvPr id="945" name="Google Shape;945;p63"/>
            <p:cNvGrpSpPr/>
            <p:nvPr/>
          </p:nvGrpSpPr>
          <p:grpSpPr>
            <a:xfrm>
              <a:off x="4134837" y="1779629"/>
              <a:ext cx="558873" cy="845820"/>
              <a:chOff x="4134837" y="1779629"/>
              <a:chExt cx="558873" cy="845820"/>
            </a:xfrm>
          </p:grpSpPr>
          <p:sp>
            <p:nvSpPr>
              <p:cNvPr id="946" name="Google Shape;946;p63"/>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63"/>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05</a:t>
                </a:r>
                <a:endParaRPr>
                  <a:solidFill>
                    <a:srgbClr val="FFFFFF"/>
                  </a:solidFill>
                  <a:latin typeface="Google Sans Medium"/>
                  <a:ea typeface="Google Sans Medium"/>
                  <a:cs typeface="Google Sans Medium"/>
                  <a:sym typeface="Google Sans Medium"/>
                </a:endParaRPr>
              </a:p>
            </p:txBody>
          </p:sp>
        </p:grpSp>
        <p:sp>
          <p:nvSpPr>
            <p:cNvPr id="948" name="Google Shape;948;p63"/>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949" name="Google Shape;949;p63"/>
          <p:cNvGrpSpPr/>
          <p:nvPr/>
        </p:nvGrpSpPr>
        <p:grpSpPr>
          <a:xfrm>
            <a:off x="755050" y="1779629"/>
            <a:ext cx="558873" cy="845820"/>
            <a:chOff x="755050" y="1779629"/>
            <a:chExt cx="558873" cy="845820"/>
          </a:xfrm>
        </p:grpSpPr>
        <p:sp>
          <p:nvSpPr>
            <p:cNvPr id="950" name="Google Shape;950;p63"/>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63"/>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FBBC0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952" name="Google Shape;952;p63"/>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1 2">
  <p:cSld name="CUSTOM_5_2_2">
    <p:spTree>
      <p:nvGrpSpPr>
        <p:cNvPr id="953" name="Shape 953"/>
        <p:cNvGrpSpPr/>
        <p:nvPr/>
      </p:nvGrpSpPr>
      <p:grpSpPr>
        <a:xfrm>
          <a:off x="0" y="0"/>
          <a:ext cx="0" cy="0"/>
          <a:chOff x="0" y="0"/>
          <a:chExt cx="0" cy="0"/>
        </a:xfrm>
      </p:grpSpPr>
      <p:sp>
        <p:nvSpPr>
          <p:cNvPr id="954" name="Google Shape;954;p64"/>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955" name="Google Shape;955;p6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956" name="Google Shape;956;p64"/>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957" name="Google Shape;957;p64"/>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958" name="Google Shape;958;p64"/>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959" name="Google Shape;959;p64"/>
          <p:cNvGrpSpPr/>
          <p:nvPr/>
        </p:nvGrpSpPr>
        <p:grpSpPr>
          <a:xfrm>
            <a:off x="5212051" y="1880278"/>
            <a:ext cx="329263" cy="237611"/>
            <a:chOff x="5338993" y="2292967"/>
            <a:chExt cx="619382" cy="446974"/>
          </a:xfrm>
        </p:grpSpPr>
        <p:sp>
          <p:nvSpPr>
            <p:cNvPr id="960" name="Google Shape;960;p64"/>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961" name="Google Shape;961;p64"/>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grpSp>
        <p:nvGrpSpPr>
          <p:cNvPr id="962" name="Google Shape;962;p64"/>
          <p:cNvGrpSpPr/>
          <p:nvPr/>
        </p:nvGrpSpPr>
        <p:grpSpPr>
          <a:xfrm>
            <a:off x="809750" y="2375424"/>
            <a:ext cx="3127226" cy="350100"/>
            <a:chOff x="809750" y="2231108"/>
            <a:chExt cx="3127226" cy="350100"/>
          </a:xfrm>
        </p:grpSpPr>
        <p:grpSp>
          <p:nvGrpSpPr>
            <p:cNvPr id="963" name="Google Shape;963;p64"/>
            <p:cNvGrpSpPr/>
            <p:nvPr/>
          </p:nvGrpSpPr>
          <p:grpSpPr>
            <a:xfrm>
              <a:off x="809750" y="2231108"/>
              <a:ext cx="3127226" cy="350100"/>
              <a:chOff x="809750" y="2231108"/>
              <a:chExt cx="3127226" cy="350100"/>
            </a:xfrm>
          </p:grpSpPr>
          <p:sp>
            <p:nvSpPr>
              <p:cNvPr id="964" name="Google Shape;964;p64"/>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965" name="Google Shape;965;p64"/>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64"/>
            <p:cNvGrpSpPr/>
            <p:nvPr/>
          </p:nvGrpSpPr>
          <p:grpSpPr>
            <a:xfrm rot="5400000">
              <a:off x="849572" y="2278132"/>
              <a:ext cx="256653" cy="256051"/>
              <a:chOff x="4621000" y="684951"/>
              <a:chExt cx="1461578" cy="1461479"/>
            </a:xfrm>
          </p:grpSpPr>
          <p:sp>
            <p:nvSpPr>
              <p:cNvPr id="967" name="Google Shape;967;p6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69" name="Google Shape;969;p64"/>
          <p:cNvGrpSpPr/>
          <p:nvPr/>
        </p:nvGrpSpPr>
        <p:grpSpPr>
          <a:xfrm>
            <a:off x="809750" y="3842229"/>
            <a:ext cx="3127226" cy="350100"/>
            <a:chOff x="809750" y="4574496"/>
            <a:chExt cx="3127226" cy="350100"/>
          </a:xfrm>
        </p:grpSpPr>
        <p:grpSp>
          <p:nvGrpSpPr>
            <p:cNvPr id="970" name="Google Shape;970;p64"/>
            <p:cNvGrpSpPr/>
            <p:nvPr/>
          </p:nvGrpSpPr>
          <p:grpSpPr>
            <a:xfrm>
              <a:off x="809750" y="4574496"/>
              <a:ext cx="3127226" cy="350100"/>
              <a:chOff x="809750" y="4574496"/>
              <a:chExt cx="3127226" cy="350100"/>
            </a:xfrm>
          </p:grpSpPr>
          <p:sp>
            <p:nvSpPr>
              <p:cNvPr id="971" name="Google Shape;971;p64"/>
              <p:cNvSpPr/>
              <p:nvPr/>
            </p:nvSpPr>
            <p:spPr>
              <a:xfrm>
                <a:off x="1011076" y="45744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972" name="Google Shape;972;p64"/>
              <p:cNvSpPr/>
              <p:nvPr/>
            </p:nvSpPr>
            <p:spPr>
              <a:xfrm>
                <a:off x="809750" y="45744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3" name="Google Shape;973;p64"/>
            <p:cNvGrpSpPr/>
            <p:nvPr/>
          </p:nvGrpSpPr>
          <p:grpSpPr>
            <a:xfrm rot="10800000">
              <a:off x="849865" y="4621229"/>
              <a:ext cx="256068" cy="256636"/>
              <a:chOff x="4621000" y="684951"/>
              <a:chExt cx="1461578" cy="1461479"/>
            </a:xfrm>
          </p:grpSpPr>
          <p:sp>
            <p:nvSpPr>
              <p:cNvPr id="974" name="Google Shape;974;p6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6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76" name="Google Shape;976;p64"/>
          <p:cNvGrpSpPr/>
          <p:nvPr/>
        </p:nvGrpSpPr>
        <p:grpSpPr>
          <a:xfrm>
            <a:off x="809750" y="1642169"/>
            <a:ext cx="3127226" cy="350100"/>
            <a:chOff x="809750" y="1646763"/>
            <a:chExt cx="3127226" cy="350100"/>
          </a:xfrm>
        </p:grpSpPr>
        <p:grpSp>
          <p:nvGrpSpPr>
            <p:cNvPr id="977" name="Google Shape;977;p64"/>
            <p:cNvGrpSpPr/>
            <p:nvPr/>
          </p:nvGrpSpPr>
          <p:grpSpPr>
            <a:xfrm>
              <a:off x="809750" y="1646763"/>
              <a:ext cx="3127226" cy="350100"/>
              <a:chOff x="809750" y="1646763"/>
              <a:chExt cx="3127226" cy="350100"/>
            </a:xfrm>
          </p:grpSpPr>
          <p:sp>
            <p:nvSpPr>
              <p:cNvPr id="978" name="Google Shape;978;p64"/>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979" name="Google Shape;979;p64"/>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0" name="Google Shape;980;p64"/>
            <p:cNvGrpSpPr/>
            <p:nvPr/>
          </p:nvGrpSpPr>
          <p:grpSpPr>
            <a:xfrm>
              <a:off x="849865" y="1693495"/>
              <a:ext cx="256068" cy="256636"/>
              <a:chOff x="4621000" y="684951"/>
              <a:chExt cx="1461578" cy="1461479"/>
            </a:xfrm>
          </p:grpSpPr>
          <p:sp>
            <p:nvSpPr>
              <p:cNvPr id="981" name="Google Shape;981;p6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6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3" name="Google Shape;983;p64"/>
          <p:cNvGrpSpPr/>
          <p:nvPr/>
        </p:nvGrpSpPr>
        <p:grpSpPr>
          <a:xfrm>
            <a:off x="802872" y="3108679"/>
            <a:ext cx="3134104" cy="350205"/>
            <a:chOff x="802872" y="2817090"/>
            <a:chExt cx="3134104" cy="350205"/>
          </a:xfrm>
        </p:grpSpPr>
        <p:grpSp>
          <p:nvGrpSpPr>
            <p:cNvPr id="984" name="Google Shape;984;p64"/>
            <p:cNvGrpSpPr/>
            <p:nvPr/>
          </p:nvGrpSpPr>
          <p:grpSpPr>
            <a:xfrm>
              <a:off x="809750" y="2817090"/>
              <a:ext cx="3127226" cy="350100"/>
              <a:chOff x="809750" y="2816265"/>
              <a:chExt cx="3127226" cy="350100"/>
            </a:xfrm>
          </p:grpSpPr>
          <p:sp>
            <p:nvSpPr>
              <p:cNvPr id="985" name="Google Shape;985;p64"/>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986" name="Google Shape;986;p64"/>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7" name="Google Shape;987;p64"/>
            <p:cNvGrpSpPr/>
            <p:nvPr/>
          </p:nvGrpSpPr>
          <p:grpSpPr>
            <a:xfrm rot="1799746">
              <a:off x="849695" y="2864271"/>
              <a:ext cx="256686" cy="256016"/>
              <a:chOff x="4621000" y="684951"/>
              <a:chExt cx="1461578" cy="1461479"/>
            </a:xfrm>
          </p:grpSpPr>
          <p:sp>
            <p:nvSpPr>
              <p:cNvPr id="988" name="Google Shape;988;p6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6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90" name="Google Shape;990;p64"/>
          <p:cNvSpPr/>
          <p:nvPr>
            <p:ph idx="2" type="pic"/>
          </p:nvPr>
        </p:nvSpPr>
        <p:spPr>
          <a:xfrm>
            <a:off x="5383938" y="2566577"/>
            <a:ext cx="3507000" cy="2080200"/>
          </a:xfrm>
          <a:prstGeom prst="rect">
            <a:avLst/>
          </a:prstGeom>
          <a:noFill/>
          <a:ln>
            <a:noFill/>
          </a:ln>
        </p:spPr>
      </p:sp>
      <p:sp>
        <p:nvSpPr>
          <p:cNvPr id="991" name="Google Shape;991;p64"/>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92" name="Google Shape;992;p64"/>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93" name="Google Shape;993;p64"/>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994" name="Google Shape;994;p64"/>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Sub title 2 1 1 1 1">
  <p:cSld name="CUSTOM_2_5_1_1_1_1">
    <p:spTree>
      <p:nvGrpSpPr>
        <p:cNvPr id="995" name="Shape 995"/>
        <p:cNvGrpSpPr/>
        <p:nvPr/>
      </p:nvGrpSpPr>
      <p:grpSpPr>
        <a:xfrm>
          <a:off x="0" y="0"/>
          <a:ext cx="0" cy="0"/>
          <a:chOff x="0" y="0"/>
          <a:chExt cx="0" cy="0"/>
        </a:xfrm>
      </p:grpSpPr>
      <p:sp>
        <p:nvSpPr>
          <p:cNvPr id="996" name="Google Shape;996;p65"/>
          <p:cNvSpPr txBox="1"/>
          <p:nvPr>
            <p:ph type="title"/>
          </p:nvPr>
        </p:nvSpPr>
        <p:spPr>
          <a:xfrm>
            <a:off x="221150" y="1718125"/>
            <a:ext cx="3356400" cy="1009200"/>
          </a:xfrm>
          <a:prstGeom prst="rect">
            <a:avLst/>
          </a:prstGeom>
        </p:spPr>
        <p:txBody>
          <a:bodyPr anchorCtr="0" anchor="t" bIns="0" lIns="0" spcFirstLastPara="1" rIns="228600" wrap="square" tIns="0">
            <a:noAutofit/>
          </a:bodyPr>
          <a:lstStyle>
            <a:lvl1pPr lvl="0" rtl="0">
              <a:lnSpc>
                <a:spcPct val="100000"/>
              </a:lnSpc>
              <a:spcBef>
                <a:spcPts val="1800"/>
              </a:spcBef>
              <a:spcAft>
                <a:spcPts val="0"/>
              </a:spcAft>
              <a:buNone/>
              <a:defRPr>
                <a:solidFill>
                  <a:schemeClr val="accent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997" name="Google Shape;997;p65"/>
          <p:cNvGrpSpPr/>
          <p:nvPr/>
        </p:nvGrpSpPr>
        <p:grpSpPr>
          <a:xfrm>
            <a:off x="564325" y="2805599"/>
            <a:ext cx="2344771" cy="2179774"/>
            <a:chOff x="4185150" y="1161825"/>
            <a:chExt cx="4035750" cy="3751762"/>
          </a:xfrm>
        </p:grpSpPr>
        <p:pic>
          <p:nvPicPr>
            <p:cNvPr id="998" name="Google Shape;998;p65"/>
            <p:cNvPicPr preferRelativeResize="0"/>
            <p:nvPr/>
          </p:nvPicPr>
          <p:blipFill>
            <a:blip r:embed="rId2">
              <a:alphaModFix/>
            </a:blip>
            <a:stretch>
              <a:fillRect/>
            </a:stretch>
          </p:blipFill>
          <p:spPr>
            <a:xfrm>
              <a:off x="4930525" y="2022175"/>
              <a:ext cx="2816525" cy="2816525"/>
            </a:xfrm>
            <a:prstGeom prst="rect">
              <a:avLst/>
            </a:prstGeom>
            <a:noFill/>
            <a:ln>
              <a:noFill/>
            </a:ln>
          </p:spPr>
        </p:pic>
        <p:pic>
          <p:nvPicPr>
            <p:cNvPr id="999" name="Google Shape;999;p65"/>
            <p:cNvPicPr preferRelativeResize="0"/>
            <p:nvPr/>
          </p:nvPicPr>
          <p:blipFill>
            <a:blip r:embed="rId3">
              <a:alphaModFix/>
            </a:blip>
            <a:stretch>
              <a:fillRect/>
            </a:stretch>
          </p:blipFill>
          <p:spPr>
            <a:xfrm>
              <a:off x="6178900" y="1441000"/>
              <a:ext cx="1835400" cy="1835400"/>
            </a:xfrm>
            <a:prstGeom prst="rect">
              <a:avLst/>
            </a:prstGeom>
            <a:noFill/>
            <a:ln>
              <a:noFill/>
            </a:ln>
          </p:spPr>
        </p:pic>
        <p:pic>
          <p:nvPicPr>
            <p:cNvPr id="1000" name="Google Shape;1000;p65"/>
            <p:cNvPicPr preferRelativeResize="0"/>
            <p:nvPr/>
          </p:nvPicPr>
          <p:blipFill>
            <a:blip r:embed="rId4">
              <a:alphaModFix/>
            </a:blip>
            <a:stretch>
              <a:fillRect/>
            </a:stretch>
          </p:blipFill>
          <p:spPr>
            <a:xfrm>
              <a:off x="4185150" y="1161825"/>
              <a:ext cx="1656800" cy="1656800"/>
            </a:xfrm>
            <a:prstGeom prst="rect">
              <a:avLst/>
            </a:prstGeom>
            <a:noFill/>
            <a:ln>
              <a:noFill/>
            </a:ln>
          </p:spPr>
        </p:pic>
        <p:pic>
          <p:nvPicPr>
            <p:cNvPr id="1001" name="Google Shape;1001;p65"/>
            <p:cNvPicPr preferRelativeResize="0"/>
            <p:nvPr/>
          </p:nvPicPr>
          <p:blipFill>
            <a:blip r:embed="rId5">
              <a:alphaModFix/>
            </a:blip>
            <a:stretch>
              <a:fillRect/>
            </a:stretch>
          </p:blipFill>
          <p:spPr>
            <a:xfrm>
              <a:off x="4627200" y="3753862"/>
              <a:ext cx="1159725" cy="1159725"/>
            </a:xfrm>
            <a:prstGeom prst="rect">
              <a:avLst/>
            </a:prstGeom>
            <a:noFill/>
            <a:ln>
              <a:noFill/>
            </a:ln>
          </p:spPr>
        </p:pic>
        <p:pic>
          <p:nvPicPr>
            <p:cNvPr id="1002" name="Google Shape;1002;p65"/>
            <p:cNvPicPr preferRelativeResize="0"/>
            <p:nvPr/>
          </p:nvPicPr>
          <p:blipFill>
            <a:blip r:embed="rId6">
              <a:alphaModFix/>
            </a:blip>
            <a:stretch>
              <a:fillRect/>
            </a:stretch>
          </p:blipFill>
          <p:spPr>
            <a:xfrm>
              <a:off x="6960575" y="3477800"/>
              <a:ext cx="1260325" cy="1260325"/>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1 2">
  <p:cSld name="CUSTOM_5_1_1_2">
    <p:spTree>
      <p:nvGrpSpPr>
        <p:cNvPr id="1003" name="Shape 1003"/>
        <p:cNvGrpSpPr/>
        <p:nvPr/>
      </p:nvGrpSpPr>
      <p:grpSpPr>
        <a:xfrm>
          <a:off x="0" y="0"/>
          <a:ext cx="0" cy="0"/>
          <a:chOff x="0" y="0"/>
          <a:chExt cx="0" cy="0"/>
        </a:xfrm>
      </p:grpSpPr>
      <p:sp>
        <p:nvSpPr>
          <p:cNvPr id="1004" name="Google Shape;1004;p66"/>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1005" name="Google Shape;1005;p66"/>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1006" name="Google Shape;1006;p66"/>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1007" name="Google Shape;1007;p66"/>
          <p:cNvGrpSpPr/>
          <p:nvPr/>
        </p:nvGrpSpPr>
        <p:grpSpPr>
          <a:xfrm>
            <a:off x="-11" y="6441"/>
            <a:ext cx="7401911" cy="4467568"/>
            <a:chOff x="-11" y="6441"/>
            <a:chExt cx="7401911" cy="4467568"/>
          </a:xfrm>
        </p:grpSpPr>
        <p:sp>
          <p:nvSpPr>
            <p:cNvPr id="1008" name="Google Shape;1008;p66"/>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1009" name="Google Shape;1009;p66"/>
            <p:cNvGrpSpPr/>
            <p:nvPr/>
          </p:nvGrpSpPr>
          <p:grpSpPr>
            <a:xfrm>
              <a:off x="201301" y="6441"/>
              <a:ext cx="329263" cy="237611"/>
              <a:chOff x="5338993" y="2292967"/>
              <a:chExt cx="619382" cy="446974"/>
            </a:xfrm>
          </p:grpSpPr>
          <p:sp>
            <p:nvSpPr>
              <p:cNvPr id="1010" name="Google Shape;1010;p66"/>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1011" name="Google Shape;1011;p66"/>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1012" name="Google Shape;1012;p66"/>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1013" name="Google Shape;1013;p66"/>
          <p:cNvGrpSpPr/>
          <p:nvPr/>
        </p:nvGrpSpPr>
        <p:grpSpPr>
          <a:xfrm>
            <a:off x="5457950" y="2247939"/>
            <a:ext cx="3141413" cy="350100"/>
            <a:chOff x="5457950" y="2136096"/>
            <a:chExt cx="3141413" cy="350100"/>
          </a:xfrm>
        </p:grpSpPr>
        <p:grpSp>
          <p:nvGrpSpPr>
            <p:cNvPr id="1014" name="Google Shape;1014;p66"/>
            <p:cNvGrpSpPr/>
            <p:nvPr/>
          </p:nvGrpSpPr>
          <p:grpSpPr>
            <a:xfrm>
              <a:off x="5457950" y="2136096"/>
              <a:ext cx="3141413" cy="350100"/>
              <a:chOff x="5457950" y="2136096"/>
              <a:chExt cx="3141413" cy="350100"/>
            </a:xfrm>
          </p:grpSpPr>
          <p:sp>
            <p:nvSpPr>
              <p:cNvPr id="1015" name="Google Shape;1015;p66"/>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016" name="Google Shape;1016;p66"/>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7" name="Google Shape;1017;p66"/>
            <p:cNvGrpSpPr/>
            <p:nvPr/>
          </p:nvGrpSpPr>
          <p:grpSpPr>
            <a:xfrm rot="10800000">
              <a:off x="5498055" y="2182829"/>
              <a:ext cx="256068" cy="256636"/>
              <a:chOff x="4621000" y="684951"/>
              <a:chExt cx="1461578" cy="1461479"/>
            </a:xfrm>
          </p:grpSpPr>
          <p:sp>
            <p:nvSpPr>
              <p:cNvPr id="1018" name="Google Shape;1018;p6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6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20" name="Google Shape;1020;p66"/>
          <p:cNvGrpSpPr/>
          <p:nvPr/>
        </p:nvGrpSpPr>
        <p:grpSpPr>
          <a:xfrm>
            <a:off x="5457950" y="3408689"/>
            <a:ext cx="3141413" cy="350100"/>
            <a:chOff x="5457950" y="3062525"/>
            <a:chExt cx="3141413" cy="350100"/>
          </a:xfrm>
        </p:grpSpPr>
        <p:grpSp>
          <p:nvGrpSpPr>
            <p:cNvPr id="1021" name="Google Shape;1021;p66"/>
            <p:cNvGrpSpPr/>
            <p:nvPr/>
          </p:nvGrpSpPr>
          <p:grpSpPr>
            <a:xfrm>
              <a:off x="5457950" y="3062525"/>
              <a:ext cx="3141413" cy="350100"/>
              <a:chOff x="5457950" y="3062525"/>
              <a:chExt cx="3141413" cy="350100"/>
            </a:xfrm>
          </p:grpSpPr>
          <p:sp>
            <p:nvSpPr>
              <p:cNvPr id="1022" name="Google Shape;1022;p66"/>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en"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1023" name="Google Shape;1023;p66"/>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4" name="Google Shape;1024;p66"/>
            <p:cNvGrpSpPr/>
            <p:nvPr/>
          </p:nvGrpSpPr>
          <p:grpSpPr>
            <a:xfrm>
              <a:off x="5498055" y="3109257"/>
              <a:ext cx="256068" cy="256636"/>
              <a:chOff x="4621000" y="684951"/>
              <a:chExt cx="1461578" cy="1461479"/>
            </a:xfrm>
          </p:grpSpPr>
          <p:sp>
            <p:nvSpPr>
              <p:cNvPr id="1025" name="Google Shape;1025;p6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27" name="Google Shape;1027;p66"/>
          <p:cNvGrpSpPr/>
          <p:nvPr/>
        </p:nvGrpSpPr>
        <p:grpSpPr>
          <a:xfrm>
            <a:off x="5450921" y="1667452"/>
            <a:ext cx="3148454" cy="350325"/>
            <a:chOff x="5450921" y="1667452"/>
            <a:chExt cx="3148454" cy="350325"/>
          </a:xfrm>
        </p:grpSpPr>
        <p:grpSp>
          <p:nvGrpSpPr>
            <p:cNvPr id="1028" name="Google Shape;1028;p66"/>
            <p:cNvGrpSpPr/>
            <p:nvPr/>
          </p:nvGrpSpPr>
          <p:grpSpPr>
            <a:xfrm>
              <a:off x="5457950" y="1667528"/>
              <a:ext cx="3141425" cy="350100"/>
              <a:chOff x="5457950" y="1667528"/>
              <a:chExt cx="3141425" cy="350100"/>
            </a:xfrm>
          </p:grpSpPr>
          <p:sp>
            <p:nvSpPr>
              <p:cNvPr id="1029" name="Google Shape;1029;p66"/>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030" name="Google Shape;1030;p66"/>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66"/>
            <p:cNvGrpSpPr/>
            <p:nvPr/>
          </p:nvGrpSpPr>
          <p:grpSpPr>
            <a:xfrm rot="1800271">
              <a:off x="5497924" y="1714280"/>
              <a:ext cx="256033" cy="256669"/>
              <a:chOff x="4621000" y="684951"/>
              <a:chExt cx="1461578" cy="1461479"/>
            </a:xfrm>
          </p:grpSpPr>
          <p:sp>
            <p:nvSpPr>
              <p:cNvPr id="1032" name="Google Shape;1032;p6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4" name="Google Shape;1034;p66"/>
          <p:cNvGrpSpPr/>
          <p:nvPr/>
        </p:nvGrpSpPr>
        <p:grpSpPr>
          <a:xfrm>
            <a:off x="5450921" y="2828202"/>
            <a:ext cx="3148442" cy="350325"/>
            <a:chOff x="5450921" y="2599235"/>
            <a:chExt cx="3148442" cy="350325"/>
          </a:xfrm>
        </p:grpSpPr>
        <p:grpSp>
          <p:nvGrpSpPr>
            <p:cNvPr id="1035" name="Google Shape;1035;p66"/>
            <p:cNvGrpSpPr/>
            <p:nvPr/>
          </p:nvGrpSpPr>
          <p:grpSpPr>
            <a:xfrm>
              <a:off x="5457950" y="2599311"/>
              <a:ext cx="3141413" cy="350100"/>
              <a:chOff x="5457950" y="2599311"/>
              <a:chExt cx="3141413" cy="350100"/>
            </a:xfrm>
          </p:grpSpPr>
          <p:sp>
            <p:nvSpPr>
              <p:cNvPr id="1036" name="Google Shape;1036;p66"/>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037" name="Google Shape;1037;p66"/>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8" name="Google Shape;1038;p66"/>
            <p:cNvGrpSpPr/>
            <p:nvPr/>
          </p:nvGrpSpPr>
          <p:grpSpPr>
            <a:xfrm rot="-1800271">
              <a:off x="5497924" y="2646063"/>
              <a:ext cx="256033" cy="256669"/>
              <a:chOff x="4621000" y="684951"/>
              <a:chExt cx="1461578" cy="1461479"/>
            </a:xfrm>
          </p:grpSpPr>
          <p:sp>
            <p:nvSpPr>
              <p:cNvPr id="1039" name="Google Shape;1039;p6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41" name="Google Shape;1041;p66"/>
          <p:cNvGrpSpPr/>
          <p:nvPr/>
        </p:nvGrpSpPr>
        <p:grpSpPr>
          <a:xfrm>
            <a:off x="5450921" y="3988952"/>
            <a:ext cx="3148442" cy="350325"/>
            <a:chOff x="5450921" y="4483027"/>
            <a:chExt cx="3148442" cy="350325"/>
          </a:xfrm>
        </p:grpSpPr>
        <p:grpSp>
          <p:nvGrpSpPr>
            <p:cNvPr id="1042" name="Google Shape;1042;p66"/>
            <p:cNvGrpSpPr/>
            <p:nvPr/>
          </p:nvGrpSpPr>
          <p:grpSpPr>
            <a:xfrm>
              <a:off x="5457950" y="4483103"/>
              <a:ext cx="3141413" cy="350100"/>
              <a:chOff x="5457950" y="4483103"/>
              <a:chExt cx="3141413" cy="350100"/>
            </a:xfrm>
          </p:grpSpPr>
          <p:sp>
            <p:nvSpPr>
              <p:cNvPr id="1043" name="Google Shape;1043;p66"/>
              <p:cNvSpPr/>
              <p:nvPr/>
            </p:nvSpPr>
            <p:spPr>
              <a:xfrm>
                <a:off x="5673463" y="448310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044" name="Google Shape;1044;p66"/>
              <p:cNvSpPr/>
              <p:nvPr/>
            </p:nvSpPr>
            <p:spPr>
              <a:xfrm>
                <a:off x="5457950" y="448310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5" name="Google Shape;1045;p66"/>
            <p:cNvGrpSpPr/>
            <p:nvPr/>
          </p:nvGrpSpPr>
          <p:grpSpPr>
            <a:xfrm rot="-1800271">
              <a:off x="5497924" y="4529855"/>
              <a:ext cx="256033" cy="256669"/>
              <a:chOff x="4621000" y="684951"/>
              <a:chExt cx="1461578" cy="1461479"/>
            </a:xfrm>
          </p:grpSpPr>
          <p:sp>
            <p:nvSpPr>
              <p:cNvPr id="1046" name="Google Shape;1046;p6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48" name="Google Shape;1048;p66"/>
          <p:cNvSpPr txBox="1"/>
          <p:nvPr>
            <p:ph idx="1" type="subTitle"/>
          </p:nvPr>
        </p:nvSpPr>
        <p:spPr>
          <a:xfrm>
            <a:off x="6119575" y="1705350"/>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049" name="Google Shape;1049;p66"/>
          <p:cNvSpPr txBox="1"/>
          <p:nvPr>
            <p:ph idx="3" type="subTitle"/>
          </p:nvPr>
        </p:nvSpPr>
        <p:spPr>
          <a:xfrm>
            <a:off x="6119575" y="2274400"/>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050" name="Google Shape;1050;p66"/>
          <p:cNvSpPr txBox="1"/>
          <p:nvPr>
            <p:ph idx="4" type="subTitle"/>
          </p:nvPr>
        </p:nvSpPr>
        <p:spPr>
          <a:xfrm>
            <a:off x="6119575" y="2843442"/>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051" name="Google Shape;1051;p66"/>
          <p:cNvSpPr txBox="1"/>
          <p:nvPr>
            <p:ph idx="5" type="subTitle"/>
          </p:nvPr>
        </p:nvSpPr>
        <p:spPr>
          <a:xfrm>
            <a:off x="6119575" y="3412484"/>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1052" name="Google Shape;1052;p66"/>
          <p:cNvSpPr txBox="1"/>
          <p:nvPr>
            <p:ph idx="6" type="subTitle"/>
          </p:nvPr>
        </p:nvSpPr>
        <p:spPr>
          <a:xfrm>
            <a:off x="6119575" y="3981526"/>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200"/>
              <a:buNone/>
              <a:defRPr sz="1200">
                <a:solidFill>
                  <a:srgbClr val="3C4043"/>
                </a:solidFill>
                <a:latin typeface="Google Sans"/>
                <a:ea typeface="Google Sans"/>
                <a:cs typeface="Google Sans"/>
                <a:sym typeface="Google San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1">
  <p:cSld name="TITLE_ONLY_1">
    <p:spTree>
      <p:nvGrpSpPr>
        <p:cNvPr id="1053" name="Shape 1053"/>
        <p:cNvGrpSpPr/>
        <p:nvPr/>
      </p:nvGrpSpPr>
      <p:grpSpPr>
        <a:xfrm>
          <a:off x="0" y="0"/>
          <a:ext cx="0" cy="0"/>
          <a:chOff x="0" y="0"/>
          <a:chExt cx="0" cy="0"/>
        </a:xfrm>
      </p:grpSpPr>
      <p:grpSp>
        <p:nvGrpSpPr>
          <p:cNvPr id="1054" name="Google Shape;1054;p67"/>
          <p:cNvGrpSpPr/>
          <p:nvPr/>
        </p:nvGrpSpPr>
        <p:grpSpPr>
          <a:xfrm>
            <a:off x="7753787" y="137089"/>
            <a:ext cx="1332336" cy="155461"/>
            <a:chOff x="3468688" y="1319213"/>
            <a:chExt cx="6489700" cy="757238"/>
          </a:xfrm>
        </p:grpSpPr>
        <p:sp>
          <p:nvSpPr>
            <p:cNvPr id="1055" name="Google Shape;1055;p67"/>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67"/>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67"/>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67"/>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67"/>
            <p:cNvSpPr/>
            <p:nvPr/>
          </p:nvSpPr>
          <p:spPr>
            <a:xfrm>
              <a:off x="5307013" y="1339851"/>
              <a:ext cx="82500" cy="555600"/>
            </a:xfrm>
            <a:prstGeom prst="rect">
              <a:avLst/>
            </a:prstGeom>
            <a:solidFill>
              <a:srgbClr val="34A85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67"/>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67"/>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67"/>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67"/>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67"/>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67"/>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67"/>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67"/>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67"/>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67"/>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67"/>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67"/>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67"/>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67"/>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75757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One image 1 1">
  <p:cSld name="CUSTOM_6_1_1_1_1_2">
    <p:spTree>
      <p:nvGrpSpPr>
        <p:cNvPr id="1074" name="Shape 1074"/>
        <p:cNvGrpSpPr/>
        <p:nvPr/>
      </p:nvGrpSpPr>
      <p:grpSpPr>
        <a:xfrm>
          <a:off x="0" y="0"/>
          <a:ext cx="0" cy="0"/>
          <a:chOff x="0" y="0"/>
          <a:chExt cx="0" cy="0"/>
        </a:xfrm>
      </p:grpSpPr>
      <p:sp>
        <p:nvSpPr>
          <p:cNvPr id="1075" name="Google Shape;1075;p68"/>
          <p:cNvSpPr/>
          <p:nvPr>
            <p:ph idx="2" type="pic"/>
          </p:nvPr>
        </p:nvSpPr>
        <p:spPr>
          <a:xfrm>
            <a:off x="5455475" y="1260300"/>
            <a:ext cx="2622900" cy="2622900"/>
          </a:xfrm>
          <a:prstGeom prst="roundRect">
            <a:avLst>
              <a:gd fmla="val 16667" name="adj"/>
            </a:avLst>
          </a:prstGeom>
          <a:noFill/>
          <a:ln>
            <a:noFill/>
          </a:ln>
        </p:spPr>
      </p:sp>
      <p:sp>
        <p:nvSpPr>
          <p:cNvPr id="1076" name="Google Shape;1076;p68"/>
          <p:cNvSpPr txBox="1"/>
          <p:nvPr>
            <p:ph type="title"/>
          </p:nvPr>
        </p:nvSpPr>
        <p:spPr>
          <a:xfrm>
            <a:off x="1396950" y="36438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pic>
        <p:nvPicPr>
          <p:cNvPr id="1077" name="Google Shape;1077;p68"/>
          <p:cNvPicPr preferRelativeResize="0"/>
          <p:nvPr/>
        </p:nvPicPr>
        <p:blipFill>
          <a:blip r:embed="rId2">
            <a:alphaModFix/>
          </a:blip>
          <a:stretch>
            <a:fillRect/>
          </a:stretch>
        </p:blipFill>
        <p:spPr>
          <a:xfrm>
            <a:off x="0" y="2"/>
            <a:ext cx="3146700" cy="3146700"/>
          </a:xfrm>
          <a:prstGeom prst="round2DiagRect">
            <a:avLst>
              <a:gd fmla="val 0" name="adj1"/>
              <a:gd fmla="val 14375" name="adj2"/>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56" Type="http://schemas.openxmlformats.org/officeDocument/2006/relationships/theme" Target="../theme/theme2.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61950" y="457175"/>
            <a:ext cx="5080200" cy="352200"/>
          </a:xfrm>
          <a:prstGeom prst="rect">
            <a:avLst/>
          </a:prstGeom>
          <a:noFill/>
          <a:ln>
            <a:noFill/>
          </a:ln>
        </p:spPr>
        <p:txBody>
          <a:bodyPr anchorCtr="0" anchor="t" bIns="0" lIns="0" spcFirstLastPara="1" rIns="228600" wrap="square" tIns="0">
            <a:noAutofit/>
          </a:bodyPr>
          <a:lstStyle>
            <a:lvl1pPr lvl="0" rtl="0">
              <a:spcBef>
                <a:spcPts val="0"/>
              </a:spcBef>
              <a:spcAft>
                <a:spcPts val="0"/>
              </a:spcAft>
              <a:buNone/>
              <a:defRPr b="1" sz="2400">
                <a:solidFill>
                  <a:schemeClr val="dk1"/>
                </a:solidFill>
                <a:latin typeface="Google Sans"/>
                <a:ea typeface="Google Sans"/>
                <a:cs typeface="Google Sans"/>
                <a:sym typeface="Google Sans"/>
              </a:defRPr>
            </a:lvl1pPr>
            <a:lvl2pPr lvl="1" rtl="0">
              <a:spcBef>
                <a:spcPts val="0"/>
              </a:spcBef>
              <a:spcAft>
                <a:spcPts val="0"/>
              </a:spcAft>
              <a:buNone/>
              <a:defRPr b="1" sz="2400">
                <a:solidFill>
                  <a:schemeClr val="dk1"/>
                </a:solidFill>
                <a:latin typeface="Google Sans"/>
                <a:ea typeface="Google Sans"/>
                <a:cs typeface="Google Sans"/>
                <a:sym typeface="Google Sans"/>
              </a:defRPr>
            </a:lvl2pPr>
            <a:lvl3pPr lvl="2" rtl="0">
              <a:spcBef>
                <a:spcPts val="0"/>
              </a:spcBef>
              <a:spcAft>
                <a:spcPts val="0"/>
              </a:spcAft>
              <a:buNone/>
              <a:defRPr b="1" sz="2400">
                <a:solidFill>
                  <a:schemeClr val="dk1"/>
                </a:solidFill>
                <a:latin typeface="Google Sans"/>
                <a:ea typeface="Google Sans"/>
                <a:cs typeface="Google Sans"/>
                <a:sym typeface="Google Sans"/>
              </a:defRPr>
            </a:lvl3pPr>
            <a:lvl4pPr lvl="3" rtl="0">
              <a:spcBef>
                <a:spcPts val="0"/>
              </a:spcBef>
              <a:spcAft>
                <a:spcPts val="0"/>
              </a:spcAft>
              <a:buNone/>
              <a:defRPr b="1" sz="2400">
                <a:solidFill>
                  <a:schemeClr val="dk1"/>
                </a:solidFill>
                <a:latin typeface="Google Sans"/>
                <a:ea typeface="Google Sans"/>
                <a:cs typeface="Google Sans"/>
                <a:sym typeface="Google Sans"/>
              </a:defRPr>
            </a:lvl4pPr>
            <a:lvl5pPr lvl="4" rtl="0">
              <a:spcBef>
                <a:spcPts val="0"/>
              </a:spcBef>
              <a:spcAft>
                <a:spcPts val="0"/>
              </a:spcAft>
              <a:buNone/>
              <a:defRPr b="1" sz="2400">
                <a:solidFill>
                  <a:schemeClr val="dk1"/>
                </a:solidFill>
                <a:latin typeface="Google Sans"/>
                <a:ea typeface="Google Sans"/>
                <a:cs typeface="Google Sans"/>
                <a:sym typeface="Google Sans"/>
              </a:defRPr>
            </a:lvl5pPr>
            <a:lvl6pPr lvl="5" rtl="0">
              <a:spcBef>
                <a:spcPts val="0"/>
              </a:spcBef>
              <a:spcAft>
                <a:spcPts val="0"/>
              </a:spcAft>
              <a:buNone/>
              <a:defRPr b="1" sz="2400">
                <a:solidFill>
                  <a:schemeClr val="dk1"/>
                </a:solidFill>
                <a:latin typeface="Google Sans"/>
                <a:ea typeface="Google Sans"/>
                <a:cs typeface="Google Sans"/>
                <a:sym typeface="Google Sans"/>
              </a:defRPr>
            </a:lvl6pPr>
            <a:lvl7pPr lvl="6" rtl="0">
              <a:spcBef>
                <a:spcPts val="0"/>
              </a:spcBef>
              <a:spcAft>
                <a:spcPts val="0"/>
              </a:spcAft>
              <a:buNone/>
              <a:defRPr b="1" sz="2400">
                <a:solidFill>
                  <a:schemeClr val="dk1"/>
                </a:solidFill>
                <a:latin typeface="Google Sans"/>
                <a:ea typeface="Google Sans"/>
                <a:cs typeface="Google Sans"/>
                <a:sym typeface="Google Sans"/>
              </a:defRPr>
            </a:lvl7pPr>
            <a:lvl8pPr lvl="7" rtl="0">
              <a:spcBef>
                <a:spcPts val="0"/>
              </a:spcBef>
              <a:spcAft>
                <a:spcPts val="0"/>
              </a:spcAft>
              <a:buNone/>
              <a:defRPr b="1" sz="2400">
                <a:solidFill>
                  <a:schemeClr val="dk1"/>
                </a:solidFill>
                <a:latin typeface="Google Sans"/>
                <a:ea typeface="Google Sans"/>
                <a:cs typeface="Google Sans"/>
                <a:sym typeface="Google Sans"/>
              </a:defRPr>
            </a:lvl8pPr>
            <a:lvl9pPr lvl="8" rtl="0">
              <a:spcBef>
                <a:spcPts val="0"/>
              </a:spcBef>
              <a:spcAft>
                <a:spcPts val="0"/>
              </a:spcAft>
              <a:buNone/>
              <a:defRPr b="1" sz="2400">
                <a:solidFill>
                  <a:schemeClr val="dk1"/>
                </a:solidFill>
                <a:latin typeface="Google Sans"/>
                <a:ea typeface="Google Sans"/>
                <a:cs typeface="Google Sans"/>
                <a:sym typeface="Google Sans"/>
              </a:defRPr>
            </a:lvl9pPr>
          </a:lstStyle>
          <a:p/>
        </p:txBody>
      </p:sp>
      <p:sp>
        <p:nvSpPr>
          <p:cNvPr id="52" name="Google Shape;52;p13"/>
          <p:cNvSpPr txBox="1"/>
          <p:nvPr>
            <p:ph idx="1" type="body"/>
          </p:nvPr>
        </p:nvSpPr>
        <p:spPr>
          <a:xfrm>
            <a:off x="761825" y="1161825"/>
            <a:ext cx="5080200" cy="3171900"/>
          </a:xfrm>
          <a:prstGeom prst="rect">
            <a:avLst/>
          </a:prstGeom>
          <a:noFill/>
          <a:ln>
            <a:noFill/>
          </a:ln>
        </p:spPr>
        <p:txBody>
          <a:bodyPr anchorCtr="0" anchor="t" bIns="0" lIns="0" spcFirstLastPara="1" rIns="228600" wrap="square" tIns="0">
            <a:noAutofit/>
          </a:bodyPr>
          <a:lstStyle>
            <a:lvl1pPr indent="-304800" lvl="0" marL="4572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indent="-304800" lvl="1" marL="9144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indent="-304800" lvl="2" marL="13716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indent="-304800" lvl="3" marL="18288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indent="-304800" lvl="4" marL="22860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indent="-304800" lvl="5" marL="27432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indent="-304800" lvl="6" marL="32004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indent="-304800" lvl="7" marL="36576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indent="-304800" lvl="8" marL="4114800" rtl="0">
              <a:lnSpc>
                <a:spcPct val="115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10">
          <p15:clr>
            <a:srgbClr val="F06B4A"/>
          </p15:clr>
        </p15:guide>
        <p15:guide id="2" orient="horz" pos="732">
          <p15:clr>
            <a:srgbClr val="F06B4A"/>
          </p15:clr>
        </p15:guide>
        <p15:guide id="3" orient="horz" pos="954">
          <p15:clr>
            <a:srgbClr val="F06B4A"/>
          </p15:clr>
        </p15:guide>
        <p15:guide id="4" orient="horz" pos="1176">
          <p15:clr>
            <a:srgbClr val="F06B4A"/>
          </p15:clr>
        </p15:guide>
        <p15:guide id="5" orient="horz" pos="1398">
          <p15:clr>
            <a:srgbClr val="F06B4A"/>
          </p15:clr>
        </p15:guide>
        <p15:guide id="6" orient="horz" pos="1620">
          <p15:clr>
            <a:srgbClr val="F06B4A"/>
          </p15:clr>
        </p15:guide>
        <p15:guide id="7" orient="horz" pos="1842">
          <p15:clr>
            <a:srgbClr val="F06B4A"/>
          </p15:clr>
        </p15:guide>
        <p15:guide id="8" orient="horz" pos="2064">
          <p15:clr>
            <a:srgbClr val="F06B4A"/>
          </p15:clr>
        </p15:guide>
        <p15:guide id="9" orient="horz" pos="2286">
          <p15:clr>
            <a:srgbClr val="F06B4A"/>
          </p15:clr>
        </p15:guide>
        <p15:guide id="10" orient="horz" pos="2508">
          <p15:clr>
            <a:srgbClr val="F06B4A"/>
          </p15:clr>
        </p15:guide>
        <p15:guide id="11" orient="horz" pos="2730">
          <p15:clr>
            <a:srgbClr val="F06B4A"/>
          </p15:clr>
        </p15:guide>
        <p15:guide id="12" orient="horz" pos="2952">
          <p15:clr>
            <a:srgbClr val="F06B4A"/>
          </p15:clr>
        </p15:guide>
        <p15:guide id="13" orient="horz" pos="288">
          <p15:clr>
            <a:srgbClr val="F06B4A"/>
          </p15:clr>
        </p15:guide>
        <p15:guide id="14" pos="480">
          <p15:clr>
            <a:srgbClr val="F06B4A"/>
          </p15:clr>
        </p15:guide>
        <p15:guide id="15" pos="880">
          <p15:clr>
            <a:srgbClr val="F06B4A"/>
          </p15:clr>
        </p15:guide>
        <p15:guide id="16" pos="1280">
          <p15:clr>
            <a:srgbClr val="F06B4A"/>
          </p15:clr>
        </p15:guide>
        <p15:guide id="17" pos="1680">
          <p15:clr>
            <a:srgbClr val="F06B4A"/>
          </p15:clr>
        </p15:guide>
        <p15:guide id="18" pos="2080">
          <p15:clr>
            <a:srgbClr val="F06B4A"/>
          </p15:clr>
        </p15:guide>
        <p15:guide id="19" pos="2480">
          <p15:clr>
            <a:srgbClr val="F06B4A"/>
          </p15:clr>
        </p15:guide>
        <p15:guide id="20" pos="2880">
          <p15:clr>
            <a:srgbClr val="F06B4A"/>
          </p15:clr>
        </p15:guide>
        <p15:guide id="21" pos="3280">
          <p15:clr>
            <a:srgbClr val="F06B4A"/>
          </p15:clr>
        </p15:guide>
        <p15:guide id="22" pos="3680">
          <p15:clr>
            <a:srgbClr val="F06B4A"/>
          </p15:clr>
        </p15:guide>
        <p15:guide id="23" pos="4080">
          <p15:clr>
            <a:srgbClr val="F06B4A"/>
          </p15:clr>
        </p15:guide>
        <p15:guide id="24" pos="4480">
          <p15:clr>
            <a:srgbClr val="F06B4A"/>
          </p15:clr>
        </p15:guide>
        <p15:guide id="25" pos="4880">
          <p15:clr>
            <a:srgbClr val="F06B4A"/>
          </p15:clr>
        </p15:guide>
        <p15:guide id="26" pos="5280">
          <p15:clr>
            <a:srgbClr val="F06B4A"/>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0.xml"/><Relationship Id="rId3" Type="http://schemas.openxmlformats.org/officeDocument/2006/relationships/image" Target="../media/image144.png"/><Relationship Id="rId4" Type="http://schemas.openxmlformats.org/officeDocument/2006/relationships/slide" Target="/ppt/slides/slide27.xml"/><Relationship Id="rId5" Type="http://schemas.openxmlformats.org/officeDocument/2006/relationships/image" Target="../media/image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1.xml"/><Relationship Id="rId3" Type="http://schemas.openxmlformats.org/officeDocument/2006/relationships/image" Target="../media/image145.png"/><Relationship Id="rId4" Type="http://schemas.openxmlformats.org/officeDocument/2006/relationships/slide" Target="/ppt/slides/slide27.xml"/><Relationship Id="rId5" Type="http://schemas.openxmlformats.org/officeDocument/2006/relationships/image" Target="../media/image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2.xml"/><Relationship Id="rId3" Type="http://schemas.openxmlformats.org/officeDocument/2006/relationships/image" Target="../media/image143.png"/><Relationship Id="rId4" Type="http://schemas.openxmlformats.org/officeDocument/2006/relationships/slide" Target="/ppt/slides/slide27.xml"/><Relationship Id="rId5" Type="http://schemas.openxmlformats.org/officeDocument/2006/relationships/image" Target="../media/image8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3.xml"/><Relationship Id="rId3" Type="http://schemas.openxmlformats.org/officeDocument/2006/relationships/image" Target="../media/image147.png"/><Relationship Id="rId4" Type="http://schemas.openxmlformats.org/officeDocument/2006/relationships/slide" Target="/ppt/slides/slide27.xml"/><Relationship Id="rId5" Type="http://schemas.openxmlformats.org/officeDocument/2006/relationships/image" Target="../media/image8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4.xml"/><Relationship Id="rId3" Type="http://schemas.openxmlformats.org/officeDocument/2006/relationships/image" Target="../media/image146.png"/><Relationship Id="rId4" Type="http://schemas.openxmlformats.org/officeDocument/2006/relationships/slide" Target="/ppt/slides/slide27.xml"/><Relationship Id="rId5"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5.xml"/><Relationship Id="rId3" Type="http://schemas.openxmlformats.org/officeDocument/2006/relationships/image" Target="../media/image148.png"/><Relationship Id="rId4" Type="http://schemas.openxmlformats.org/officeDocument/2006/relationships/slide" Target="/ppt/slides/slide27.xml"/><Relationship Id="rId5" Type="http://schemas.openxmlformats.org/officeDocument/2006/relationships/image" Target="../media/image8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6.xml"/><Relationship Id="rId3" Type="http://schemas.openxmlformats.org/officeDocument/2006/relationships/image" Target="../media/image149.png"/><Relationship Id="rId4" Type="http://schemas.openxmlformats.org/officeDocument/2006/relationships/slide" Target="/ppt/slides/slide27.xml"/><Relationship Id="rId5" Type="http://schemas.openxmlformats.org/officeDocument/2006/relationships/image" Target="../media/image8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7.xml"/><Relationship Id="rId3" Type="http://schemas.openxmlformats.org/officeDocument/2006/relationships/image" Target="../media/image165.png"/><Relationship Id="rId4" Type="http://schemas.openxmlformats.org/officeDocument/2006/relationships/slide" Target="/ppt/slides/slide27.xml"/><Relationship Id="rId5" Type="http://schemas.openxmlformats.org/officeDocument/2006/relationships/image" Target="../media/image8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8.xml"/><Relationship Id="rId3" Type="http://schemas.openxmlformats.org/officeDocument/2006/relationships/image" Target="../media/image150.png"/><Relationship Id="rId4" Type="http://schemas.openxmlformats.org/officeDocument/2006/relationships/slide" Target="/ppt/slides/slide27.xml"/><Relationship Id="rId5" Type="http://schemas.openxmlformats.org/officeDocument/2006/relationships/image" Target="../media/image8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9.xml"/><Relationship Id="rId3" Type="http://schemas.openxmlformats.org/officeDocument/2006/relationships/image" Target="../media/image152.png"/><Relationship Id="rId4" Type="http://schemas.openxmlformats.org/officeDocument/2006/relationships/slide" Target="/ppt/slides/slide28.xml"/><Relationship Id="rId5" Type="http://schemas.openxmlformats.org/officeDocument/2006/relationships/image" Target="../media/image8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0.xml"/><Relationship Id="rId3" Type="http://schemas.openxmlformats.org/officeDocument/2006/relationships/image" Target="../media/image153.png"/><Relationship Id="rId4" Type="http://schemas.openxmlformats.org/officeDocument/2006/relationships/slide" Target="/ppt/slides/slide28.xml"/><Relationship Id="rId5"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1.xml"/><Relationship Id="rId3" Type="http://schemas.openxmlformats.org/officeDocument/2006/relationships/image" Target="../media/image15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2.xml"/><Relationship Id="rId3" Type="http://schemas.openxmlformats.org/officeDocument/2006/relationships/image" Target="../media/image15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3.xml"/><Relationship Id="rId3" Type="http://schemas.openxmlformats.org/officeDocument/2006/relationships/image" Target="../media/image15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4.xml"/><Relationship Id="rId3" Type="http://schemas.openxmlformats.org/officeDocument/2006/relationships/image" Target="../media/image15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5.xml"/><Relationship Id="rId3" Type="http://schemas.openxmlformats.org/officeDocument/2006/relationships/image" Target="../media/image15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6.xml"/><Relationship Id="rId3" Type="http://schemas.openxmlformats.org/officeDocument/2006/relationships/image" Target="../media/image157.png"/><Relationship Id="rId4" Type="http://schemas.openxmlformats.org/officeDocument/2006/relationships/slide" Target="/ppt/slides/slide28.xml"/><Relationship Id="rId5" Type="http://schemas.openxmlformats.org/officeDocument/2006/relationships/image" Target="../media/image8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7.xml"/><Relationship Id="rId3" Type="http://schemas.openxmlformats.org/officeDocument/2006/relationships/image" Target="../media/image15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8.xml"/><Relationship Id="rId3" Type="http://schemas.openxmlformats.org/officeDocument/2006/relationships/image" Target="../media/image160.png"/><Relationship Id="rId4" Type="http://schemas.openxmlformats.org/officeDocument/2006/relationships/slide" Target="/ppt/slides/slide28.xml"/><Relationship Id="rId5" Type="http://schemas.openxmlformats.org/officeDocument/2006/relationships/image" Target="../media/image8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9.xml"/><Relationship Id="rId3" Type="http://schemas.openxmlformats.org/officeDocument/2006/relationships/image" Target="../media/image159.png"/><Relationship Id="rId4" Type="http://schemas.openxmlformats.org/officeDocument/2006/relationships/slide" Target="/ppt/slides/slide28.xml"/><Relationship Id="rId5"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xml"/><Relationship Id="rId3" Type="http://schemas.openxmlformats.org/officeDocument/2006/relationships/hyperlink" Target="https://support.google.com/a/answer/55955?hl=zh-Hant" TargetMode="External"/><Relationship Id="rId4" Type="http://schemas.openxmlformats.org/officeDocument/2006/relationships/image" Target="../media/image6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0.xml"/><Relationship Id="rId3" Type="http://schemas.openxmlformats.org/officeDocument/2006/relationships/image" Target="../media/image161.png"/><Relationship Id="rId4" Type="http://schemas.openxmlformats.org/officeDocument/2006/relationships/slide" Target="/ppt/slides/slide28.xml"/><Relationship Id="rId5" Type="http://schemas.openxmlformats.org/officeDocument/2006/relationships/image" Target="../media/image8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1.xml"/><Relationship Id="rId3" Type="http://schemas.openxmlformats.org/officeDocument/2006/relationships/hyperlink" Target="https://drive.google.com/file/d/121j_oh97NG4keZEy8hlx8jaX9NmukDEv/view?usp=sharing" TargetMode="External"/><Relationship Id="rId4" Type="http://schemas.openxmlformats.org/officeDocument/2006/relationships/image" Target="../media/image166.png"/><Relationship Id="rId5" Type="http://schemas.openxmlformats.org/officeDocument/2006/relationships/image" Target="../media/image16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2.xml"/><Relationship Id="rId3" Type="http://schemas.openxmlformats.org/officeDocument/2006/relationships/hyperlink" Target="https://docs.google.com/presentation/d/1vwfgb3jzGHsxcFCDEw4njAKoNt3s9M4fyZhirMghCUc/edit?resourcekey=0-gyMZ9treDtgkOZwZt3dlOA#slide=id.g89207826b2_1_0" TargetMode="External"/><Relationship Id="rId4" Type="http://schemas.openxmlformats.org/officeDocument/2006/relationships/image" Target="../media/image1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hyperlink" Target="https://admin.google.com/ac/orgunits" TargetMode="Externa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 Id="rId3" Type="http://schemas.openxmlformats.org/officeDocument/2006/relationships/hyperlink" Target="https://docs.google.com/forms/d/e/1FAIpQLSdatW5XnksAaybdkj6YqUCnqbvrDJ88RXv06TNdGfPJgI0AyA/viewform" TargetMode="External"/><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hyperlink" Target="https://admin.google.com/ac/users" TargetMode="External"/><Relationship Id="rId4" Type="http://schemas.openxmlformats.org/officeDocument/2006/relationships/hyperlink" Target="https://support.google.com/a/answer/40057?hl=zh-Hant&amp;visit_id=637925128368072845-1709513575&amp;p=bulk_add_users&amp;rd=1" TargetMode="External"/><Relationship Id="rId5" Type="http://schemas.openxmlformats.org/officeDocument/2006/relationships/hyperlink" Target="https://admin.google.com/ac/security/passwordmanagement" TargetMode="External"/><Relationship Id="rId6" Type="http://schemas.openxmlformats.org/officeDocument/2006/relationships/hyperlink" Target="https://admin.google.com/ac/appsettings/986128716205" TargetMode="External"/><Relationship Id="rId7" Type="http://schemas.openxmlformats.org/officeDocument/2006/relationships/image" Target="../media/image67.png"/><Relationship Id="rId8" Type="http://schemas.openxmlformats.org/officeDocument/2006/relationships/hyperlink" Target="https://admin.google.com/ac/rol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hyperlink" Target="https://admin.google.com/ac/groups" TargetMode="External"/><Relationship Id="rId4" Type="http://schemas.openxmlformats.org/officeDocument/2006/relationships/hyperlink" Target="https://admin.google.com/ac/appsettings/864450622151" TargetMode="External"/><Relationship Id="rId5"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hyperlink" Target="https://admin.google.com/ac/chrome/devices/" TargetMode="External"/><Relationship Id="rId4" Type="http://schemas.openxmlformats.org/officeDocument/2006/relationships/hyperlink" Target="https://admin.google.com/ac/chrome/devices/" TargetMode="External"/><Relationship Id="rId9" Type="http://schemas.openxmlformats.org/officeDocument/2006/relationships/hyperlink" Target="https://admin.google.com/ac/devices/settings/general" TargetMode="External"/><Relationship Id="rId5" Type="http://schemas.openxmlformats.org/officeDocument/2006/relationships/hyperlink" Target="https://admin.google.com/ac/chrome/devices/" TargetMode="External"/><Relationship Id="rId6" Type="http://schemas.openxmlformats.org/officeDocument/2006/relationships/hyperlink" Target="https://admin.google.com/ac/chrome/settings/user" TargetMode="External"/><Relationship Id="rId7" Type="http://schemas.openxmlformats.org/officeDocument/2006/relationships/hyperlink" Target="https://admin.google.com/ac/chrome/apps/user" TargetMode="External"/><Relationship Id="rId8" Type="http://schemas.openxmlformats.org/officeDocument/2006/relationships/image" Target="../media/image69.png"/><Relationship Id="rId10" Type="http://schemas.openxmlformats.org/officeDocument/2006/relationships/hyperlink" Target="https://admin.google.com/ac/network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70.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 Id="rId3"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xml"/><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2.xml"/><Relationship Id="rId3"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3.xml"/><Relationship Id="rId3"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6.xml"/><Relationship Id="rId3" Type="http://schemas.openxmlformats.org/officeDocument/2006/relationships/image" Target="../media/image77.png"/><Relationship Id="rId4" Type="http://schemas.openxmlformats.org/officeDocument/2006/relationships/hyperlink" Target="https://admin.google.com/ac/appslist/core" TargetMode="External"/><Relationship Id="rId9" Type="http://schemas.openxmlformats.org/officeDocument/2006/relationships/slide" Target="/ppt/slides/slide45.xml"/><Relationship Id="rId5" Type="http://schemas.openxmlformats.org/officeDocument/2006/relationships/hyperlink" Target="https://admin.google.com/ac/appsettings/397451267717" TargetMode="External"/><Relationship Id="rId6" Type="http://schemas.openxmlformats.org/officeDocument/2006/relationships/hyperlink" Target="https://admin.google.com/ac/appsettings/740348119625" TargetMode="External"/><Relationship Id="rId7" Type="http://schemas.openxmlformats.org/officeDocument/2006/relationships/hyperlink" Target="https://admin.google.com/ac/appsettings/725740718362" TargetMode="External"/><Relationship Id="rId8" Type="http://schemas.openxmlformats.org/officeDocument/2006/relationships/hyperlink" Target="https://admin.google.com/ac/appsettings/55656082996" TargetMode="External"/><Relationship Id="rId10" Type="http://schemas.openxmlformats.org/officeDocument/2006/relationships/hyperlink" Target="https://admin.google.com/ac/appsettings/435070579839"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8.xml"/><Relationship Id="rId3" Type="http://schemas.openxmlformats.org/officeDocument/2006/relationships/image" Target="../media/image77.png"/><Relationship Id="rId4" Type="http://schemas.openxmlformats.org/officeDocument/2006/relationships/hyperlink" Target="https://admin.google.com/ac/appslist/additional" TargetMode="External"/><Relationship Id="rId5" Type="http://schemas.openxmlformats.org/officeDocument/2006/relationships/hyperlink" Target="https://admin.google.com/u/1/ac/apps/unified?ac_ouid=01iotaku1qj6f0v" TargetMode="External"/><Relationship Id="rId6" Type="http://schemas.openxmlformats.org/officeDocument/2006/relationships/hyperlink" Target="https://admin.google.com/u/1/ac/apps/gmail/marketplace/domaininstall?ac_ouid=01iotaku1qj6f0v"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78.png"/><Relationship Id="rId4" Type="http://schemas.openxmlformats.org/officeDocument/2006/relationships/hyperlink" Target="https://admin.google.com/ac/appsettings/352555445522" TargetMode="External"/><Relationship Id="rId5" Type="http://schemas.openxmlformats.org/officeDocument/2006/relationships/hyperlink" Target="https://admin.google.com/ac/security/2sv" TargetMode="External"/><Relationship Id="rId6" Type="http://schemas.openxmlformats.org/officeDocument/2006/relationships/hyperlink" Target="https://admin.google.com/ac/appsettings/352555445522/loginchallenge" TargetMode="External"/><Relationship Id="rId7" Type="http://schemas.openxmlformats.org/officeDocument/2006/relationships/hyperlink" Target="https://admin.google.com/ac/security/passwordmanagemen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hyperlink" Target="https://chrome.google.com/webstore/category/extensions?hl=zh-TW&amp;authuser=4" TargetMode="Externa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80.png"/><Relationship Id="rId4" Type="http://schemas.openxmlformats.org/officeDocument/2006/relationships/hyperlink" Target="https://chrome.google.com/webstore/detail/kami-for-google-chrome/ecnphlgnajanjnkcmbpancdjoidceilk" TargetMode="External"/><Relationship Id="rId9" Type="http://schemas.openxmlformats.org/officeDocument/2006/relationships/hyperlink" Target="https://chrome.google.com/webstore/detail/video-editor-for-chromebo/okgjbfikepgflmlelgfgecmgjnmnmnnb?hl=zh-TW" TargetMode="External"/><Relationship Id="rId5" Type="http://schemas.openxmlformats.org/officeDocument/2006/relationships/hyperlink" Target="https://chrome.google.com/webstore/detail/nimbus-screenshot-screen/bpconcjcammlapcogcnnelfmaeghhagj" TargetMode="External"/><Relationship Id="rId6" Type="http://schemas.openxmlformats.org/officeDocument/2006/relationships/hyperlink" Target="https://chrome.google.com/webstore/detail/google-keep-chrome-extens/lpcaedmchfhocbbapmcbpinfpgnhiddi" TargetMode="External"/><Relationship Id="rId7" Type="http://schemas.openxmlformats.org/officeDocument/2006/relationships/hyperlink" Target="https://chrome.google.com/webstore/detail/loom-%E2%80%93-free-screen-record/liecbddmkiiihnedobmlmillhodjkdmb" TargetMode="External"/><Relationship Id="rId8" Type="http://schemas.openxmlformats.org/officeDocument/2006/relationships/hyperlink" Target="https://chrome.google.com/webstore/detail/screencastify-screen-vide/mmeijimgabbpbgpdklnllpncmdofkcpn" TargetMode="External"/><Relationship Id="rId10" Type="http://schemas.openxmlformats.org/officeDocument/2006/relationships/hyperlink" Target="https://chrome.google.com/webstore/detail/clipchamp-video-editor/delkpojpfkkfgmknffmblbhmlamkjioi?hl=zh-TW"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4.xml"/><Relationship Id="rId3" Type="http://schemas.openxmlformats.org/officeDocument/2006/relationships/hyperlink" Target="https://chrome.google.com/webstore/search/ClassroomGo" TargetMode="External"/><Relationship Id="rId4" Type="http://schemas.openxmlformats.org/officeDocument/2006/relationships/hyperlink" Target="https://chrome.google.com/webstore/detail/page-marker-draw-on-web/jfiihjeimjpkpoaekpdpllpaeichkiod" TargetMode="External"/><Relationship Id="rId9" Type="http://schemas.openxmlformats.org/officeDocument/2006/relationships/image" Target="../media/image84.png"/><Relationship Id="rId5" Type="http://schemas.openxmlformats.org/officeDocument/2006/relationships/hyperlink" Target="https://chrome.google.com/webstore/detail/paint-tool-marker-for-chr/nadohmjilefnhjobhhlnnddplaklmnnp" TargetMode="External"/><Relationship Id="rId6" Type="http://schemas.openxmlformats.org/officeDocument/2006/relationships/hyperlink" Target="https://chrome.google.com/webstore/detail/craftyzoom/ibhegccigccbgpjjmkofhobdnhpinacb" TargetMode="External"/><Relationship Id="rId7" Type="http://schemas.openxmlformats.org/officeDocument/2006/relationships/hyperlink" Target="https://chrome.google.com/webstore/detail/picture-in-picture-extens/hkgfoiooedgoejojocmhlaklaeopbecg" TargetMode="External"/><Relationship Id="rId8" Type="http://schemas.openxmlformats.org/officeDocument/2006/relationships/hyperlink" Target="https://chrome.google.com/webstore/detail/chrome-remote-desktop/inomeogfingihgjfjlpeplalcfajhgai"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6.xml"/><Relationship Id="rId3" Type="http://schemas.openxmlformats.org/officeDocument/2006/relationships/hyperlink" Target="https://admin.google.com/ac/storage" TargetMode="External"/><Relationship Id="rId4" Type="http://schemas.openxmlformats.org/officeDocument/2006/relationships/slide" Target="/ppt/slides/slide36.xml"/><Relationship Id="rId5"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7.xml"/><Relationship Id="rId3" Type="http://schemas.openxmlformats.org/officeDocument/2006/relationships/hyperlink" Target="https://gtogo.to/admhelp" TargetMode="Externa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0.xml"/><Relationship Id="rId3" Type="http://schemas.openxmlformats.org/officeDocument/2006/relationships/image" Target="../media/image14.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2.xml"/><Relationship Id="rId3" Type="http://schemas.openxmlformats.org/officeDocument/2006/relationships/hyperlink" Target="https://admin.google.co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4.xml"/><Relationship Id="rId3"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5.xml"/><Relationship Id="rId3" Type="http://schemas.openxmlformats.org/officeDocument/2006/relationships/image" Target="../media/image1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6.xml"/><Relationship Id="rId3" Type="http://schemas.openxmlformats.org/officeDocument/2006/relationships/image" Target="../media/image88.png"/><Relationship Id="rId4" Type="http://schemas.openxmlformats.org/officeDocument/2006/relationships/hyperlink" Target="mailto:cb@go.edu.tw" TargetMode="External"/><Relationship Id="rId5" Type="http://schemas.openxmlformats.org/officeDocument/2006/relationships/hyperlink" Target="mailto:cb@go.edu.tw"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7.xml"/><Relationship Id="rId3"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8.xml"/><Relationship Id="rId3"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9.xml"/><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xml"/><Relationship Id="rId3" Type="http://schemas.openxmlformats.org/officeDocument/2006/relationships/image" Target="../media/image5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0.xml"/><Relationship Id="rId3"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1.xml"/><Relationship Id="rId3"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2.xml"/><Relationship Id="rId3"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4.xml"/><Relationship Id="rId3" Type="http://schemas.openxmlformats.org/officeDocument/2006/relationships/image" Target="../media/image9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5.xml"/><Relationship Id="rId3" Type="http://schemas.openxmlformats.org/officeDocument/2006/relationships/image" Target="../media/image9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6.xml"/><Relationship Id="rId3" Type="http://schemas.openxmlformats.org/officeDocument/2006/relationships/image" Target="../media/image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7.xml"/><Relationship Id="rId3" Type="http://schemas.openxmlformats.org/officeDocument/2006/relationships/image" Target="../media/image9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8.xml"/><Relationship Id="rId3" Type="http://schemas.openxmlformats.org/officeDocument/2006/relationships/image" Target="../media/image10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69.xml"/><Relationship Id="rId3"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xml"/><Relationship Id="rId3" Type="http://schemas.openxmlformats.org/officeDocument/2006/relationships/image" Target="../media/image6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0.xml"/><Relationship Id="rId3"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1.xml"/><Relationship Id="rId3" Type="http://schemas.openxmlformats.org/officeDocument/2006/relationships/image" Target="../media/image10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2.xml"/><Relationship Id="rId3" Type="http://schemas.openxmlformats.org/officeDocument/2006/relationships/image" Target="../media/image1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3.xml"/><Relationship Id="rId3" Type="http://schemas.openxmlformats.org/officeDocument/2006/relationships/image" Target="../media/image10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4.xml"/><Relationship Id="rId3" Type="http://schemas.openxmlformats.org/officeDocument/2006/relationships/image" Target="../media/image10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5.xml"/><Relationship Id="rId3" Type="http://schemas.openxmlformats.org/officeDocument/2006/relationships/image" Target="../media/image11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6.xml"/><Relationship Id="rId3" Type="http://schemas.openxmlformats.org/officeDocument/2006/relationships/image" Target="../media/image10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7.xml"/><Relationship Id="rId3" Type="http://schemas.openxmlformats.org/officeDocument/2006/relationships/image" Target="../media/image106.pn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8.xml"/><Relationship Id="rId3" Type="http://schemas.openxmlformats.org/officeDocument/2006/relationships/image" Target="../media/image107.png"/><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9.xml"/><Relationship Id="rId3" Type="http://schemas.openxmlformats.org/officeDocument/2006/relationships/image" Target="../media/image110.png"/><Relationship Id="rId4" Type="http://schemas.openxmlformats.org/officeDocument/2006/relationships/image" Target="../media/image112.png"/><Relationship Id="rId5" Type="http://schemas.openxmlformats.org/officeDocument/2006/relationships/image" Target="../media/image1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hyperlink" Target="https://toolbox.googleapps.com/apps/recovery/form"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0.xml"/><Relationship Id="rId3" Type="http://schemas.openxmlformats.org/officeDocument/2006/relationships/image" Target="../media/image110.png"/><Relationship Id="rId4" Type="http://schemas.openxmlformats.org/officeDocument/2006/relationships/image" Target="../media/image11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1.xml"/><Relationship Id="rId3" Type="http://schemas.openxmlformats.org/officeDocument/2006/relationships/image" Target="../media/image117.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2.xml"/><Relationship Id="rId3" Type="http://schemas.openxmlformats.org/officeDocument/2006/relationships/image" Target="../media/image115.png"/><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3.xml"/><Relationship Id="rId3" Type="http://schemas.openxmlformats.org/officeDocument/2006/relationships/image" Target="../media/image119.pn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4.xml"/><Relationship Id="rId3" Type="http://schemas.openxmlformats.org/officeDocument/2006/relationships/image" Target="../media/image119.png"/><Relationship Id="rId4" Type="http://schemas.openxmlformats.org/officeDocument/2006/relationships/image" Target="../media/image12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5.xml"/><Relationship Id="rId3" Type="http://schemas.openxmlformats.org/officeDocument/2006/relationships/image" Target="../media/image12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6.xml"/><Relationship Id="rId3" Type="http://schemas.openxmlformats.org/officeDocument/2006/relationships/image" Target="../media/image126.png"/><Relationship Id="rId4" Type="http://schemas.openxmlformats.org/officeDocument/2006/relationships/hyperlink" Target="mailto:support@s.gtrainers.org"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7.xml"/><Relationship Id="rId3" Type="http://schemas.openxmlformats.org/officeDocument/2006/relationships/image" Target="../media/image121.png"/><Relationship Id="rId4" Type="http://schemas.openxmlformats.org/officeDocument/2006/relationships/hyperlink" Target="mailto:support@s.gtrainers.org"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8.xml"/><Relationship Id="rId3" Type="http://schemas.openxmlformats.org/officeDocument/2006/relationships/image" Target="../media/image120.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9.xml"/><Relationship Id="rId3" Type="http://schemas.openxmlformats.org/officeDocument/2006/relationships/image" Target="../media/image1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0.xml"/><Relationship Id="rId3" Type="http://schemas.openxmlformats.org/officeDocument/2006/relationships/image" Target="../media/image133.png"/><Relationship Id="rId4" Type="http://schemas.openxmlformats.org/officeDocument/2006/relationships/image" Target="../media/image12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1.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2.xml"/><Relationship Id="rId3" Type="http://schemas.openxmlformats.org/officeDocument/2006/relationships/image" Target="../media/image130.png"/><Relationship Id="rId4" Type="http://schemas.openxmlformats.org/officeDocument/2006/relationships/image" Target="../media/image132.png"/><Relationship Id="rId5" Type="http://schemas.openxmlformats.org/officeDocument/2006/relationships/hyperlink" Target="mailto:support@s.gtrainers.org"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3.xml"/><Relationship Id="rId3" Type="http://schemas.openxmlformats.org/officeDocument/2006/relationships/image" Target="../media/image137.png"/><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4.xml"/><Relationship Id="rId3" Type="http://schemas.openxmlformats.org/officeDocument/2006/relationships/image" Target="../media/image136.png"/><Relationship Id="rId4" Type="http://schemas.openxmlformats.org/officeDocument/2006/relationships/image" Target="../media/image13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5.xml"/><Relationship Id="rId3" Type="http://schemas.openxmlformats.org/officeDocument/2006/relationships/image" Target="../media/image13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6.xml"/><Relationship Id="rId3" Type="http://schemas.openxmlformats.org/officeDocument/2006/relationships/image" Target="../media/image14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7.xml"/><Relationship Id="rId3" Type="http://schemas.openxmlformats.org/officeDocument/2006/relationships/image" Target="../media/image14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8.xml"/><Relationship Id="rId3" Type="http://schemas.openxmlformats.org/officeDocument/2006/relationships/image" Target="../media/image14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69"/>
          <p:cNvSpPr txBox="1"/>
          <p:nvPr>
            <p:ph type="title"/>
          </p:nvPr>
        </p:nvSpPr>
        <p:spPr>
          <a:xfrm>
            <a:off x="761950" y="2248025"/>
            <a:ext cx="6567300" cy="2069400"/>
          </a:xfrm>
          <a:prstGeom prst="rect">
            <a:avLst/>
          </a:prstGeom>
        </p:spPr>
        <p:txBody>
          <a:bodyPr anchorCtr="0" anchor="t" bIns="91425" lIns="91425" spcFirstLastPara="1" rIns="3392825" wrap="square" tIns="91425">
            <a:noAutofit/>
          </a:bodyPr>
          <a:lstStyle/>
          <a:p>
            <a:pPr indent="0" lvl="0" marL="0" rtl="0" algn="l">
              <a:spcBef>
                <a:spcPts val="0"/>
              </a:spcBef>
              <a:spcAft>
                <a:spcPts val="2500"/>
              </a:spcAft>
              <a:buNone/>
            </a:pPr>
            <a:r>
              <a:rPr lang="en"/>
              <a:t>Google Workspace for Education Admin Console</a:t>
            </a:r>
            <a:endParaRPr/>
          </a:p>
        </p:txBody>
      </p:sp>
      <p:sp>
        <p:nvSpPr>
          <p:cNvPr id="1083" name="Google Shape;1083;p69"/>
          <p:cNvSpPr txBox="1"/>
          <p:nvPr/>
        </p:nvSpPr>
        <p:spPr>
          <a:xfrm>
            <a:off x="3217375" y="4454825"/>
            <a:ext cx="3637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講師：Jordan (jordan@s.gtrainers.org)</a:t>
            </a:r>
            <a:endParaRPr>
              <a:latin typeface="Roboto"/>
              <a:ea typeface="Roboto"/>
              <a:cs typeface="Roboto"/>
              <a:sym typeface="Roboto"/>
            </a:endParaRPr>
          </a:p>
        </p:txBody>
      </p:sp>
      <p:pic>
        <p:nvPicPr>
          <p:cNvPr id="1084" name="Google Shape;1084;p69"/>
          <p:cNvPicPr preferRelativeResize="0"/>
          <p:nvPr/>
        </p:nvPicPr>
        <p:blipFill>
          <a:blip r:embed="rId3">
            <a:alphaModFix/>
          </a:blip>
          <a:stretch>
            <a:fillRect/>
          </a:stretch>
        </p:blipFill>
        <p:spPr>
          <a:xfrm>
            <a:off x="5779152" y="138075"/>
            <a:ext cx="2200125" cy="2200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78"/>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老師教學更順心：</a:t>
            </a:r>
            <a:br>
              <a:rPr lang="en"/>
            </a:br>
            <a:r>
              <a:rPr lang="en"/>
              <a:t>Google 應用管理</a:t>
            </a:r>
            <a:endParaRPr/>
          </a:p>
        </p:txBody>
      </p:sp>
      <p:sp>
        <p:nvSpPr>
          <p:cNvPr id="1137" name="Google Shape;1137;p78"/>
          <p:cNvSpPr txBox="1"/>
          <p:nvPr>
            <p:ph idx="2" type="subTitle"/>
          </p:nvPr>
        </p:nvSpPr>
        <p:spPr>
          <a:xfrm>
            <a:off x="3937051" y="2826400"/>
            <a:ext cx="19050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管理員管理更安心</a:t>
            </a:r>
            <a:endParaRPr/>
          </a:p>
        </p:txBody>
      </p:sp>
      <p:sp>
        <p:nvSpPr>
          <p:cNvPr id="1138" name="Google Shape;1138;p78"/>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GWfE管理員的基本技能(續)</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168"/>
          <p:cNvSpPr/>
          <p:nvPr>
            <p:ph idx="2" type="pic"/>
          </p:nvPr>
        </p:nvSpPr>
        <p:spPr>
          <a:xfrm>
            <a:off x="5791450" y="903525"/>
            <a:ext cx="3025800" cy="3025800"/>
          </a:xfrm>
          <a:prstGeom prst="roundRect">
            <a:avLst>
              <a:gd fmla="val 16667" name="adj"/>
            </a:avLst>
          </a:prstGeom>
        </p:spPr>
      </p:sp>
      <p:pic>
        <p:nvPicPr>
          <p:cNvPr id="1974" name="Google Shape;1974;p168"/>
          <p:cNvPicPr preferRelativeResize="0"/>
          <p:nvPr/>
        </p:nvPicPr>
        <p:blipFill>
          <a:blip r:embed="rId3">
            <a:alphaModFix/>
          </a:blip>
          <a:stretch>
            <a:fillRect/>
          </a:stretch>
        </p:blipFill>
        <p:spPr>
          <a:xfrm>
            <a:off x="-1" y="1088950"/>
            <a:ext cx="8382049" cy="4056013"/>
          </a:xfrm>
          <a:prstGeom prst="rect">
            <a:avLst/>
          </a:prstGeom>
          <a:noFill/>
          <a:ln>
            <a:noFill/>
          </a:ln>
        </p:spPr>
      </p:pic>
      <p:sp>
        <p:nvSpPr>
          <p:cNvPr id="1975" name="Google Shape;1975;p168"/>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68"/>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68"/>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168"/>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168"/>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1980" name="Google Shape;1980;p168"/>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1981" name="Google Shape;1981;p168"/>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1982" name="Google Shape;1982;p168"/>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68"/>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1984" name="Google Shape;1984;p168"/>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1985" name="Google Shape;1985;p168"/>
          <p:cNvSpPr/>
          <p:nvPr/>
        </p:nvSpPr>
        <p:spPr>
          <a:xfrm>
            <a:off x="4852550" y="2893675"/>
            <a:ext cx="27855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168"/>
          <p:cNvSpPr/>
          <p:nvPr/>
        </p:nvSpPr>
        <p:spPr>
          <a:xfrm>
            <a:off x="4679300" y="24228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1987" name="Google Shape;1987;p168"/>
          <p:cNvSpPr txBox="1"/>
          <p:nvPr/>
        </p:nvSpPr>
        <p:spPr>
          <a:xfrm>
            <a:off x="4852550" y="3533025"/>
            <a:ext cx="2785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適合限定使用時間的場合，如圖書館、考試等</a:t>
            </a:r>
            <a:endParaRPr b="1">
              <a:solidFill>
                <a:schemeClr val="accent2"/>
              </a:solidFill>
              <a:latin typeface="Roboto"/>
              <a:ea typeface="Roboto"/>
              <a:cs typeface="Roboto"/>
              <a:sym typeface="Roboto"/>
            </a:endParaRPr>
          </a:p>
        </p:txBody>
      </p:sp>
      <p:pic>
        <p:nvPicPr>
          <p:cNvPr id="1988" name="Google Shape;1988;p168">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169"/>
          <p:cNvSpPr/>
          <p:nvPr>
            <p:ph idx="2" type="pic"/>
          </p:nvPr>
        </p:nvSpPr>
        <p:spPr>
          <a:xfrm>
            <a:off x="5791450" y="903525"/>
            <a:ext cx="3025800" cy="3025800"/>
          </a:xfrm>
          <a:prstGeom prst="roundRect">
            <a:avLst>
              <a:gd fmla="val 16667" name="adj"/>
            </a:avLst>
          </a:prstGeom>
        </p:spPr>
      </p:sp>
      <p:pic>
        <p:nvPicPr>
          <p:cNvPr id="1994" name="Google Shape;1994;p169"/>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1995" name="Google Shape;1995;p169"/>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169"/>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69"/>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69"/>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69"/>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000" name="Google Shape;2000;p169"/>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001" name="Google Shape;2001;p169"/>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002" name="Google Shape;2002;p169"/>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169"/>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004" name="Google Shape;2004;p169"/>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005" name="Google Shape;2005;p169"/>
          <p:cNvSpPr/>
          <p:nvPr/>
        </p:nvSpPr>
        <p:spPr>
          <a:xfrm>
            <a:off x="4914400" y="2847900"/>
            <a:ext cx="12597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169"/>
          <p:cNvSpPr/>
          <p:nvPr/>
        </p:nvSpPr>
        <p:spPr>
          <a:xfrm>
            <a:off x="4679300" y="24228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007" name="Google Shape;2007;p169"/>
          <p:cNvSpPr txBox="1"/>
          <p:nvPr/>
        </p:nvSpPr>
        <p:spPr>
          <a:xfrm>
            <a:off x="4852550" y="3533025"/>
            <a:ext cx="2785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可配合及展示學校的獨特性</a:t>
            </a:r>
            <a:endParaRPr b="1">
              <a:solidFill>
                <a:schemeClr val="accent2"/>
              </a:solidFill>
              <a:latin typeface="Roboto"/>
              <a:ea typeface="Roboto"/>
              <a:cs typeface="Roboto"/>
              <a:sym typeface="Roboto"/>
            </a:endParaRPr>
          </a:p>
        </p:txBody>
      </p:sp>
      <p:pic>
        <p:nvPicPr>
          <p:cNvPr id="2008" name="Google Shape;2008;p169">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2" name="Shape 2012"/>
        <p:cNvGrpSpPr/>
        <p:nvPr/>
      </p:nvGrpSpPr>
      <p:grpSpPr>
        <a:xfrm>
          <a:off x="0" y="0"/>
          <a:ext cx="0" cy="0"/>
          <a:chOff x="0" y="0"/>
          <a:chExt cx="0" cy="0"/>
        </a:xfrm>
      </p:grpSpPr>
      <p:sp>
        <p:nvSpPr>
          <p:cNvPr id="2013" name="Google Shape;2013;p170"/>
          <p:cNvSpPr/>
          <p:nvPr>
            <p:ph idx="2" type="pic"/>
          </p:nvPr>
        </p:nvSpPr>
        <p:spPr>
          <a:xfrm>
            <a:off x="5791450" y="903525"/>
            <a:ext cx="3025800" cy="3025800"/>
          </a:xfrm>
          <a:prstGeom prst="roundRect">
            <a:avLst>
              <a:gd fmla="val 16667" name="adj"/>
            </a:avLst>
          </a:prstGeom>
        </p:spPr>
      </p:sp>
      <p:pic>
        <p:nvPicPr>
          <p:cNvPr id="2014" name="Google Shape;2014;p170"/>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015" name="Google Shape;2015;p170"/>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70"/>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70"/>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70"/>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170"/>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020" name="Google Shape;2020;p170"/>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021" name="Google Shape;2021;p170"/>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022" name="Google Shape;2022;p170"/>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70"/>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024" name="Google Shape;2024;p170"/>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025" name="Google Shape;2025;p170"/>
          <p:cNvSpPr/>
          <p:nvPr/>
        </p:nvSpPr>
        <p:spPr>
          <a:xfrm>
            <a:off x="4852550" y="3167925"/>
            <a:ext cx="2579100" cy="1769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70"/>
          <p:cNvSpPr/>
          <p:nvPr/>
        </p:nvSpPr>
        <p:spPr>
          <a:xfrm>
            <a:off x="4389450" y="35486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027" name="Google Shape;2027;p170"/>
          <p:cNvSpPr txBox="1"/>
          <p:nvPr/>
        </p:nvSpPr>
        <p:spPr>
          <a:xfrm>
            <a:off x="4801025" y="2310400"/>
            <a:ext cx="2785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如配合課堂使用，建議閒置時間不要過短，避免學生重新登入</a:t>
            </a:r>
            <a:endParaRPr b="1">
              <a:solidFill>
                <a:schemeClr val="accent2"/>
              </a:solidFill>
              <a:latin typeface="Roboto"/>
              <a:ea typeface="Roboto"/>
              <a:cs typeface="Roboto"/>
              <a:sym typeface="Roboto"/>
            </a:endParaRPr>
          </a:p>
        </p:txBody>
      </p:sp>
      <p:pic>
        <p:nvPicPr>
          <p:cNvPr id="2028" name="Google Shape;2028;p170">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171"/>
          <p:cNvSpPr/>
          <p:nvPr>
            <p:ph idx="2" type="pic"/>
          </p:nvPr>
        </p:nvSpPr>
        <p:spPr>
          <a:xfrm>
            <a:off x="5791450" y="903525"/>
            <a:ext cx="3025800" cy="3025800"/>
          </a:xfrm>
          <a:prstGeom prst="roundRect">
            <a:avLst>
              <a:gd fmla="val 16667" name="adj"/>
            </a:avLst>
          </a:prstGeom>
        </p:spPr>
      </p:sp>
      <p:pic>
        <p:nvPicPr>
          <p:cNvPr id="2034" name="Google Shape;2034;p171"/>
          <p:cNvPicPr preferRelativeResize="0"/>
          <p:nvPr/>
        </p:nvPicPr>
        <p:blipFill>
          <a:blip r:embed="rId3">
            <a:alphaModFix/>
          </a:blip>
          <a:stretch>
            <a:fillRect/>
          </a:stretch>
        </p:blipFill>
        <p:spPr>
          <a:xfrm>
            <a:off x="0" y="1087450"/>
            <a:ext cx="8382049" cy="4056050"/>
          </a:xfrm>
          <a:prstGeom prst="rect">
            <a:avLst/>
          </a:prstGeom>
          <a:noFill/>
          <a:ln>
            <a:noFill/>
          </a:ln>
        </p:spPr>
      </p:pic>
      <p:sp>
        <p:nvSpPr>
          <p:cNvPr id="2035" name="Google Shape;2035;p171"/>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171"/>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71"/>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171"/>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171"/>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040" name="Google Shape;2040;p171"/>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041" name="Google Shape;2041;p171"/>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042" name="Google Shape;2042;p171"/>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171"/>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044" name="Google Shape;2044;p171"/>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045" name="Google Shape;2045;p171"/>
          <p:cNvSpPr/>
          <p:nvPr/>
        </p:nvSpPr>
        <p:spPr>
          <a:xfrm>
            <a:off x="4852550" y="2893675"/>
            <a:ext cx="9894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71"/>
          <p:cNvSpPr/>
          <p:nvPr/>
        </p:nvSpPr>
        <p:spPr>
          <a:xfrm>
            <a:off x="4435925" y="26118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047" name="Google Shape;2047;p171"/>
          <p:cNvSpPr txBox="1"/>
          <p:nvPr/>
        </p:nvSpPr>
        <p:spPr>
          <a:xfrm>
            <a:off x="4801025" y="2310400"/>
            <a:ext cx="2785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建議不允許，避免學生使用無痕瀏覽不合當網站</a:t>
            </a:r>
            <a:endParaRPr b="1">
              <a:solidFill>
                <a:schemeClr val="accent2"/>
              </a:solidFill>
              <a:latin typeface="Roboto"/>
              <a:ea typeface="Roboto"/>
              <a:cs typeface="Roboto"/>
              <a:sym typeface="Roboto"/>
            </a:endParaRPr>
          </a:p>
        </p:txBody>
      </p:sp>
      <p:pic>
        <p:nvPicPr>
          <p:cNvPr id="2048" name="Google Shape;2048;p171">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2" name="Shape 2052"/>
        <p:cNvGrpSpPr/>
        <p:nvPr/>
      </p:nvGrpSpPr>
      <p:grpSpPr>
        <a:xfrm>
          <a:off x="0" y="0"/>
          <a:ext cx="0" cy="0"/>
          <a:chOff x="0" y="0"/>
          <a:chExt cx="0" cy="0"/>
        </a:xfrm>
      </p:grpSpPr>
      <p:sp>
        <p:nvSpPr>
          <p:cNvPr id="2053" name="Google Shape;2053;p172"/>
          <p:cNvSpPr/>
          <p:nvPr>
            <p:ph idx="2" type="pic"/>
          </p:nvPr>
        </p:nvSpPr>
        <p:spPr>
          <a:xfrm>
            <a:off x="5791450" y="903525"/>
            <a:ext cx="3025800" cy="3025800"/>
          </a:xfrm>
          <a:prstGeom prst="roundRect">
            <a:avLst>
              <a:gd fmla="val 16667" name="adj"/>
            </a:avLst>
          </a:prstGeom>
        </p:spPr>
      </p:sp>
      <p:pic>
        <p:nvPicPr>
          <p:cNvPr id="2054" name="Google Shape;2054;p172"/>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055" name="Google Shape;2055;p172"/>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72"/>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172"/>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172"/>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72"/>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060" name="Google Shape;2060;p172"/>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061" name="Google Shape;2061;p172"/>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062" name="Google Shape;2062;p172"/>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72"/>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064" name="Google Shape;2064;p172"/>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065" name="Google Shape;2065;p172"/>
          <p:cNvSpPr/>
          <p:nvPr/>
        </p:nvSpPr>
        <p:spPr>
          <a:xfrm>
            <a:off x="4852550" y="2893675"/>
            <a:ext cx="29607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72"/>
          <p:cNvSpPr/>
          <p:nvPr/>
        </p:nvSpPr>
        <p:spPr>
          <a:xfrm>
            <a:off x="4435925" y="26118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067" name="Google Shape;2067;p172"/>
          <p:cNvSpPr txBox="1"/>
          <p:nvPr/>
        </p:nvSpPr>
        <p:spPr>
          <a:xfrm>
            <a:off x="4801025" y="2310400"/>
            <a:ext cx="2785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輸入需要封鎖的網站，最多1000個</a:t>
            </a:r>
            <a:endParaRPr b="1">
              <a:solidFill>
                <a:schemeClr val="accent2"/>
              </a:solidFill>
              <a:latin typeface="Roboto"/>
              <a:ea typeface="Roboto"/>
              <a:cs typeface="Roboto"/>
              <a:sym typeface="Roboto"/>
            </a:endParaRPr>
          </a:p>
        </p:txBody>
      </p:sp>
      <p:pic>
        <p:nvPicPr>
          <p:cNvPr id="2068" name="Google Shape;2068;p172">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pic>
        <p:nvPicPr>
          <p:cNvPr id="2073" name="Google Shape;2073;p173"/>
          <p:cNvPicPr preferRelativeResize="0"/>
          <p:nvPr/>
        </p:nvPicPr>
        <p:blipFill>
          <a:blip r:embed="rId3">
            <a:alphaModFix/>
          </a:blip>
          <a:stretch>
            <a:fillRect/>
          </a:stretch>
        </p:blipFill>
        <p:spPr>
          <a:xfrm>
            <a:off x="0" y="1087454"/>
            <a:ext cx="8382049" cy="4056045"/>
          </a:xfrm>
          <a:prstGeom prst="rect">
            <a:avLst/>
          </a:prstGeom>
          <a:noFill/>
          <a:ln>
            <a:noFill/>
          </a:ln>
        </p:spPr>
      </p:pic>
      <p:sp>
        <p:nvSpPr>
          <p:cNvPr id="2074" name="Google Shape;2074;p173"/>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173"/>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173"/>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173"/>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173"/>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079" name="Google Shape;2079;p173"/>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080" name="Google Shape;2080;p173"/>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081" name="Google Shape;2081;p173"/>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173"/>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083" name="Google Shape;2083;p173"/>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084" name="Google Shape;2084;p173"/>
          <p:cNvSpPr/>
          <p:nvPr/>
        </p:nvSpPr>
        <p:spPr>
          <a:xfrm>
            <a:off x="4852550" y="2793375"/>
            <a:ext cx="2960700" cy="900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173"/>
          <p:cNvSpPr/>
          <p:nvPr/>
        </p:nvSpPr>
        <p:spPr>
          <a:xfrm>
            <a:off x="4435925" y="30609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086" name="Google Shape;2086;p173"/>
          <p:cNvSpPr txBox="1"/>
          <p:nvPr/>
        </p:nvSpPr>
        <p:spPr>
          <a:xfrm>
            <a:off x="4852550" y="2310400"/>
            <a:ext cx="2785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強制安全搜尋及YT嚴格篩選</a:t>
            </a:r>
            <a:endParaRPr b="1">
              <a:solidFill>
                <a:schemeClr val="accent2"/>
              </a:solidFill>
              <a:latin typeface="Roboto"/>
              <a:ea typeface="Roboto"/>
              <a:cs typeface="Roboto"/>
              <a:sym typeface="Roboto"/>
            </a:endParaRPr>
          </a:p>
        </p:txBody>
      </p:sp>
      <p:pic>
        <p:nvPicPr>
          <p:cNvPr id="2087" name="Google Shape;2087;p173">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pic>
        <p:nvPicPr>
          <p:cNvPr id="2092" name="Google Shape;2092;p174"/>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093" name="Google Shape;2093;p174"/>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174"/>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174"/>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174"/>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174"/>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098" name="Google Shape;2098;p174"/>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099" name="Google Shape;2099;p174"/>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100" name="Google Shape;2100;p174"/>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74"/>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102" name="Google Shape;2102;p174"/>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103" name="Google Shape;2103;p174"/>
          <p:cNvSpPr/>
          <p:nvPr/>
        </p:nvSpPr>
        <p:spPr>
          <a:xfrm>
            <a:off x="4514400" y="309383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104" name="Google Shape;2104;p174"/>
          <p:cNvSpPr txBox="1"/>
          <p:nvPr/>
        </p:nvSpPr>
        <p:spPr>
          <a:xfrm>
            <a:off x="4617800" y="4209225"/>
            <a:ext cx="37644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過濾含有成人內容的網站及及禁止侵入式廣告</a:t>
            </a:r>
            <a:endParaRPr b="1">
              <a:solidFill>
                <a:schemeClr val="accent2"/>
              </a:solidFill>
              <a:latin typeface="Roboto"/>
              <a:ea typeface="Roboto"/>
              <a:cs typeface="Roboto"/>
              <a:sym typeface="Roboto"/>
            </a:endParaRPr>
          </a:p>
        </p:txBody>
      </p:sp>
      <p:pic>
        <p:nvPicPr>
          <p:cNvPr id="2105" name="Google Shape;2105;p174">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
        <p:nvSpPr>
          <p:cNvPr id="2106" name="Google Shape;2106;p174"/>
          <p:cNvSpPr/>
          <p:nvPr/>
        </p:nvSpPr>
        <p:spPr>
          <a:xfrm>
            <a:off x="4852550" y="3415450"/>
            <a:ext cx="2960700" cy="852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175"/>
          <p:cNvSpPr/>
          <p:nvPr>
            <p:ph idx="2" type="pic"/>
          </p:nvPr>
        </p:nvSpPr>
        <p:spPr>
          <a:xfrm>
            <a:off x="5308860" y="1256227"/>
            <a:ext cx="2773800" cy="2773800"/>
          </a:xfrm>
          <a:prstGeom prst="roundRect">
            <a:avLst>
              <a:gd fmla="val 16667" name="adj"/>
            </a:avLst>
          </a:prstGeom>
        </p:spPr>
      </p:sp>
      <p:pic>
        <p:nvPicPr>
          <p:cNvPr id="2112" name="Google Shape;2112;p175"/>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113" name="Google Shape;2113;p175"/>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75"/>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75"/>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75"/>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75"/>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118" name="Google Shape;2118;p175"/>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119" name="Google Shape;2119;p175"/>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120" name="Google Shape;2120;p175"/>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75"/>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122" name="Google Shape;2122;p175"/>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123" name="Google Shape;2123;p175"/>
          <p:cNvSpPr/>
          <p:nvPr/>
        </p:nvSpPr>
        <p:spPr>
          <a:xfrm>
            <a:off x="4852550" y="2370750"/>
            <a:ext cx="2960700" cy="1381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75"/>
          <p:cNvSpPr/>
          <p:nvPr/>
        </p:nvSpPr>
        <p:spPr>
          <a:xfrm>
            <a:off x="4435925" y="26118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125" name="Google Shape;2125;p175"/>
          <p:cNvSpPr txBox="1"/>
          <p:nvPr/>
        </p:nvSpPr>
        <p:spPr>
          <a:xfrm>
            <a:off x="4801025" y="3825600"/>
            <a:ext cx="27855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可在Chrome瀏覽器中加入指定書籤，讓學生更易點選</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b="1">
              <a:solidFill>
                <a:schemeClr val="accent2"/>
              </a:solidFill>
              <a:latin typeface="Roboto"/>
              <a:ea typeface="Roboto"/>
              <a:cs typeface="Roboto"/>
              <a:sym typeface="Roboto"/>
            </a:endParaRPr>
          </a:p>
        </p:txBody>
      </p:sp>
      <p:pic>
        <p:nvPicPr>
          <p:cNvPr id="2126" name="Google Shape;2126;p175">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pic>
        <p:nvPicPr>
          <p:cNvPr id="2131" name="Google Shape;2131;p176"/>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132" name="Google Shape;2132;p176"/>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76"/>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176"/>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176"/>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176"/>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137" name="Google Shape;2137;p176"/>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138" name="Google Shape;2138;p176"/>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139" name="Google Shape;2139;p176"/>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76"/>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141" name="Google Shape;2141;p176"/>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142" name="Google Shape;2142;p176"/>
          <p:cNvSpPr/>
          <p:nvPr/>
        </p:nvSpPr>
        <p:spPr>
          <a:xfrm>
            <a:off x="4852550" y="2976975"/>
            <a:ext cx="2960700" cy="774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76"/>
          <p:cNvSpPr/>
          <p:nvPr/>
        </p:nvSpPr>
        <p:spPr>
          <a:xfrm>
            <a:off x="4435925" y="26118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144" name="Google Shape;2144;p176"/>
          <p:cNvSpPr txBox="1"/>
          <p:nvPr/>
        </p:nvSpPr>
        <p:spPr>
          <a:xfrm>
            <a:off x="4801025" y="3825600"/>
            <a:ext cx="30636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可按情況禁止學生登入次要帳戶，讓學生無法在學校Chromebook中使用個人帳號</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b="1">
              <a:solidFill>
                <a:schemeClr val="accent2"/>
              </a:solidFill>
              <a:latin typeface="Roboto"/>
              <a:ea typeface="Roboto"/>
              <a:cs typeface="Roboto"/>
              <a:sym typeface="Roboto"/>
            </a:endParaRPr>
          </a:p>
        </p:txBody>
      </p:sp>
      <p:pic>
        <p:nvPicPr>
          <p:cNvPr id="2145" name="Google Shape;2145;p176">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pic>
        <p:nvPicPr>
          <p:cNvPr id="2150" name="Google Shape;2150;p177"/>
          <p:cNvPicPr preferRelativeResize="0"/>
          <p:nvPr/>
        </p:nvPicPr>
        <p:blipFill>
          <a:blip r:embed="rId3">
            <a:alphaModFix/>
          </a:blip>
          <a:stretch>
            <a:fillRect/>
          </a:stretch>
        </p:blipFill>
        <p:spPr>
          <a:xfrm>
            <a:off x="0" y="1080274"/>
            <a:ext cx="8382059" cy="4056050"/>
          </a:xfrm>
          <a:prstGeom prst="rect">
            <a:avLst/>
          </a:prstGeom>
          <a:noFill/>
          <a:ln>
            <a:noFill/>
          </a:ln>
        </p:spPr>
      </p:pic>
      <p:sp>
        <p:nvSpPr>
          <p:cNvPr id="2151" name="Google Shape;2151;p177"/>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77"/>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77"/>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77"/>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77"/>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156" name="Google Shape;2156;p177"/>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157" name="Google Shape;2157;p177"/>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158" name="Google Shape;2158;p177"/>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77"/>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160" name="Google Shape;2160;p177"/>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161" name="Google Shape;2161;p177"/>
          <p:cNvSpPr/>
          <p:nvPr/>
        </p:nvSpPr>
        <p:spPr>
          <a:xfrm>
            <a:off x="4852550" y="2827200"/>
            <a:ext cx="2012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77"/>
          <p:cNvSpPr/>
          <p:nvPr/>
        </p:nvSpPr>
        <p:spPr>
          <a:xfrm>
            <a:off x="4435925" y="24620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163" name="Google Shape;2163;p177"/>
          <p:cNvSpPr txBox="1"/>
          <p:nvPr/>
        </p:nvSpPr>
        <p:spPr>
          <a:xfrm>
            <a:off x="4801025" y="3283275"/>
            <a:ext cx="30636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設定強制自動重新註冊，當機器被重設後會自動納管回網域</a:t>
            </a:r>
            <a:endParaRPr b="1">
              <a:solidFill>
                <a:schemeClr val="accent2"/>
              </a:solidFill>
              <a:latin typeface="Roboto"/>
              <a:ea typeface="Roboto"/>
              <a:cs typeface="Roboto"/>
              <a:sym typeface="Roboto"/>
            </a:endParaRPr>
          </a:p>
        </p:txBody>
      </p:sp>
      <p:pic>
        <p:nvPicPr>
          <p:cNvPr id="2164" name="Google Shape;2164;p177">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79"/>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Google管理控制台說明與簡介</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pic>
        <p:nvPicPr>
          <p:cNvPr id="2169" name="Google Shape;2169;p178"/>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170" name="Google Shape;2170;p178"/>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78"/>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178"/>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78"/>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178"/>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175" name="Google Shape;2175;p178"/>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176" name="Google Shape;2176;p178"/>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177" name="Google Shape;2177;p178"/>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178"/>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179" name="Google Shape;2179;p178"/>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180" name="Google Shape;2180;p178"/>
          <p:cNvSpPr/>
          <p:nvPr/>
        </p:nvSpPr>
        <p:spPr>
          <a:xfrm>
            <a:off x="4852550" y="2893675"/>
            <a:ext cx="2630700" cy="60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78"/>
          <p:cNvSpPr/>
          <p:nvPr/>
        </p:nvSpPr>
        <p:spPr>
          <a:xfrm>
            <a:off x="4435925" y="24620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182" name="Google Shape;2182;p178"/>
          <p:cNvSpPr txBox="1"/>
          <p:nvPr/>
        </p:nvSpPr>
        <p:spPr>
          <a:xfrm>
            <a:off x="4852550" y="2219400"/>
            <a:ext cx="30636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如裝置遺失，在後台設定停用，便顯示輸入的資料，以便拾獲者歸還</a:t>
            </a:r>
            <a:endParaRPr b="1">
              <a:solidFill>
                <a:schemeClr val="accent2"/>
              </a:solidFill>
              <a:latin typeface="Roboto"/>
              <a:ea typeface="Roboto"/>
              <a:cs typeface="Roboto"/>
              <a:sym typeface="Roboto"/>
            </a:endParaRPr>
          </a:p>
        </p:txBody>
      </p:sp>
      <p:pic>
        <p:nvPicPr>
          <p:cNvPr id="2183" name="Google Shape;2183;p178">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pic>
        <p:nvPicPr>
          <p:cNvPr id="2188" name="Google Shape;2188;p179"/>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189" name="Google Shape;2189;p179"/>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79"/>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179"/>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179"/>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179"/>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194" name="Google Shape;2194;p179"/>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195" name="Google Shape;2195;p179"/>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196" name="Google Shape;2196;p179"/>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79"/>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198" name="Google Shape;2198;p179"/>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199" name="Google Shape;2199;p179"/>
          <p:cNvSpPr/>
          <p:nvPr/>
        </p:nvSpPr>
        <p:spPr>
          <a:xfrm>
            <a:off x="4852550" y="2827200"/>
            <a:ext cx="2894400" cy="17907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179"/>
          <p:cNvSpPr/>
          <p:nvPr/>
        </p:nvSpPr>
        <p:spPr>
          <a:xfrm>
            <a:off x="4435925" y="24620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201" name="Google Shape;2201;p179"/>
          <p:cNvSpPr txBox="1"/>
          <p:nvPr/>
        </p:nvSpPr>
        <p:spPr>
          <a:xfrm>
            <a:off x="4852550" y="2156175"/>
            <a:ext cx="30636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限制登入裝置的使用者</a:t>
            </a:r>
            <a:endParaRPr b="1">
              <a:solidFill>
                <a:schemeClr val="accent2"/>
              </a:solidFill>
              <a:latin typeface="Roboto"/>
              <a:ea typeface="Roboto"/>
              <a:cs typeface="Roboto"/>
              <a:sym typeface="Roboto"/>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5" name="Shape 2205"/>
        <p:cNvGrpSpPr/>
        <p:nvPr/>
      </p:nvGrpSpPr>
      <p:grpSpPr>
        <a:xfrm>
          <a:off x="0" y="0"/>
          <a:ext cx="0" cy="0"/>
          <a:chOff x="0" y="0"/>
          <a:chExt cx="0" cy="0"/>
        </a:xfrm>
      </p:grpSpPr>
      <p:pic>
        <p:nvPicPr>
          <p:cNvPr id="2206" name="Google Shape;2206;p180"/>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207" name="Google Shape;2207;p180"/>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180"/>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180"/>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180"/>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180"/>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212" name="Google Shape;2212;p180"/>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213" name="Google Shape;2213;p180"/>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214" name="Google Shape;2214;p180"/>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180"/>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216" name="Google Shape;2216;p180"/>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217" name="Google Shape;2217;p180"/>
          <p:cNvSpPr/>
          <p:nvPr/>
        </p:nvSpPr>
        <p:spPr>
          <a:xfrm>
            <a:off x="4852550" y="2373600"/>
            <a:ext cx="2894400" cy="832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180"/>
          <p:cNvSpPr/>
          <p:nvPr/>
        </p:nvSpPr>
        <p:spPr>
          <a:xfrm>
            <a:off x="4435925" y="24620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219" name="Google Shape;2219;p180"/>
          <p:cNvSpPr txBox="1"/>
          <p:nvPr/>
        </p:nvSpPr>
        <p:spPr>
          <a:xfrm>
            <a:off x="5666850" y="1941300"/>
            <a:ext cx="2080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減少學生輸入帳號時間</a:t>
            </a:r>
            <a:endParaRPr b="1">
              <a:solidFill>
                <a:schemeClr val="accent2"/>
              </a:solidFill>
              <a:latin typeface="Roboto"/>
              <a:ea typeface="Roboto"/>
              <a:cs typeface="Roboto"/>
              <a:sym typeface="Roboto"/>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pic>
        <p:nvPicPr>
          <p:cNvPr id="2224" name="Google Shape;2224;p181"/>
          <p:cNvPicPr preferRelativeResize="0"/>
          <p:nvPr/>
        </p:nvPicPr>
        <p:blipFill>
          <a:blip r:embed="rId3">
            <a:alphaModFix/>
          </a:blip>
          <a:stretch>
            <a:fillRect/>
          </a:stretch>
        </p:blipFill>
        <p:spPr>
          <a:xfrm>
            <a:off x="0" y="891103"/>
            <a:ext cx="8382049" cy="4252397"/>
          </a:xfrm>
          <a:prstGeom prst="rect">
            <a:avLst/>
          </a:prstGeom>
          <a:noFill/>
          <a:ln>
            <a:noFill/>
          </a:ln>
        </p:spPr>
      </p:pic>
      <p:sp>
        <p:nvSpPr>
          <p:cNvPr id="2225" name="Google Shape;2225;p181"/>
          <p:cNvSpPr/>
          <p:nvPr/>
        </p:nvSpPr>
        <p:spPr>
          <a:xfrm>
            <a:off x="92400" y="12907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81"/>
          <p:cNvSpPr/>
          <p:nvPr/>
        </p:nvSpPr>
        <p:spPr>
          <a:xfrm>
            <a:off x="92400" y="17889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181"/>
          <p:cNvSpPr/>
          <p:nvPr/>
        </p:nvSpPr>
        <p:spPr>
          <a:xfrm>
            <a:off x="92400" y="29849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181"/>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181"/>
          <p:cNvSpPr/>
          <p:nvPr/>
        </p:nvSpPr>
        <p:spPr>
          <a:xfrm>
            <a:off x="1031850" y="9256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230" name="Google Shape;2230;p181"/>
          <p:cNvSpPr/>
          <p:nvPr/>
        </p:nvSpPr>
        <p:spPr>
          <a:xfrm>
            <a:off x="970000" y="20943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231" name="Google Shape;2231;p181"/>
          <p:cNvSpPr/>
          <p:nvPr/>
        </p:nvSpPr>
        <p:spPr>
          <a:xfrm>
            <a:off x="92400" y="25542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232" name="Google Shape;2232;p181"/>
          <p:cNvSpPr/>
          <p:nvPr/>
        </p:nvSpPr>
        <p:spPr>
          <a:xfrm>
            <a:off x="504725" y="35075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81"/>
          <p:cNvSpPr/>
          <p:nvPr/>
        </p:nvSpPr>
        <p:spPr>
          <a:xfrm>
            <a:off x="92400" y="37856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234" name="Google Shape;2234;p181"/>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235" name="Google Shape;2235;p181"/>
          <p:cNvSpPr/>
          <p:nvPr/>
        </p:nvSpPr>
        <p:spPr>
          <a:xfrm>
            <a:off x="4852550" y="2221200"/>
            <a:ext cx="2894400" cy="832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181"/>
          <p:cNvSpPr/>
          <p:nvPr/>
        </p:nvSpPr>
        <p:spPr>
          <a:xfrm>
            <a:off x="4435925" y="2309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237" name="Google Shape;2237;p181"/>
          <p:cNvSpPr txBox="1"/>
          <p:nvPr/>
        </p:nvSpPr>
        <p:spPr>
          <a:xfrm>
            <a:off x="6301850" y="3452938"/>
            <a:ext cx="20802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讓下一位使用學生無法得知上一位是誰</a:t>
            </a:r>
            <a:endParaRPr b="1">
              <a:solidFill>
                <a:schemeClr val="accent2"/>
              </a:solidFill>
              <a:latin typeface="Roboto"/>
              <a:ea typeface="Roboto"/>
              <a:cs typeface="Roboto"/>
              <a:sym typeface="Roboto"/>
            </a:endParaRPr>
          </a:p>
        </p:txBody>
      </p:sp>
      <p:sp>
        <p:nvSpPr>
          <p:cNvPr id="2238" name="Google Shape;2238;p181"/>
          <p:cNvSpPr/>
          <p:nvPr/>
        </p:nvSpPr>
        <p:spPr>
          <a:xfrm>
            <a:off x="4852550" y="4705975"/>
            <a:ext cx="2894400" cy="396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181"/>
          <p:cNvSpPr/>
          <p:nvPr/>
        </p:nvSpPr>
        <p:spPr>
          <a:xfrm>
            <a:off x="4435925" y="4431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cxnSp>
        <p:nvCxnSpPr>
          <p:cNvPr id="2240" name="Google Shape;2240;p181"/>
          <p:cNvCxnSpPr>
            <a:stCxn id="2237" idx="0"/>
            <a:endCxn id="2235" idx="2"/>
          </p:cNvCxnSpPr>
          <p:nvPr/>
        </p:nvCxnSpPr>
        <p:spPr>
          <a:xfrm rot="10800000">
            <a:off x="6299750" y="3053338"/>
            <a:ext cx="1042200" cy="399600"/>
          </a:xfrm>
          <a:prstGeom prst="straightConnector1">
            <a:avLst/>
          </a:prstGeom>
          <a:noFill/>
          <a:ln cap="flat" cmpd="sng" w="19050">
            <a:solidFill>
              <a:schemeClr val="accent2"/>
            </a:solidFill>
            <a:prstDash val="solid"/>
            <a:round/>
            <a:headEnd len="med" w="med" type="none"/>
            <a:tailEnd len="med" w="med" type="triangle"/>
          </a:ln>
        </p:spPr>
      </p:cxnSp>
      <p:cxnSp>
        <p:nvCxnSpPr>
          <p:cNvPr id="2241" name="Google Shape;2241;p181"/>
          <p:cNvCxnSpPr>
            <a:stCxn id="2237" idx="2"/>
            <a:endCxn id="2238" idx="0"/>
          </p:cNvCxnSpPr>
          <p:nvPr/>
        </p:nvCxnSpPr>
        <p:spPr>
          <a:xfrm flipH="1">
            <a:off x="6299750" y="4061038"/>
            <a:ext cx="1042200" cy="645000"/>
          </a:xfrm>
          <a:prstGeom prst="straightConnector1">
            <a:avLst/>
          </a:prstGeom>
          <a:noFill/>
          <a:ln cap="flat" cmpd="sng" w="19050">
            <a:solidFill>
              <a:schemeClr val="accent2"/>
            </a:solidFill>
            <a:prstDash val="solid"/>
            <a:round/>
            <a:headEnd len="med" w="med" type="none"/>
            <a:tailEnd len="med" w="med" type="triangle"/>
          </a:ln>
        </p:spPr>
      </p:cxn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5" name="Shape 2245"/>
        <p:cNvGrpSpPr/>
        <p:nvPr/>
      </p:nvGrpSpPr>
      <p:grpSpPr>
        <a:xfrm>
          <a:off x="0" y="0"/>
          <a:ext cx="0" cy="0"/>
          <a:chOff x="0" y="0"/>
          <a:chExt cx="0" cy="0"/>
        </a:xfrm>
      </p:grpSpPr>
      <p:sp>
        <p:nvSpPr>
          <p:cNvPr id="2246" name="Google Shape;2246;p182"/>
          <p:cNvSpPr/>
          <p:nvPr>
            <p:ph idx="2" type="pic"/>
          </p:nvPr>
        </p:nvSpPr>
        <p:spPr>
          <a:xfrm>
            <a:off x="5791450" y="903525"/>
            <a:ext cx="3025800" cy="3025800"/>
          </a:xfrm>
          <a:prstGeom prst="roundRect">
            <a:avLst>
              <a:gd fmla="val 16667" name="adj"/>
            </a:avLst>
          </a:prstGeom>
        </p:spPr>
      </p:sp>
      <p:pic>
        <p:nvPicPr>
          <p:cNvPr id="2247" name="Google Shape;2247;p182"/>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248" name="Google Shape;2248;p182"/>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182"/>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82"/>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82"/>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182"/>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253" name="Google Shape;2253;p182"/>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254" name="Google Shape;2254;p182"/>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255" name="Google Shape;2255;p182"/>
          <p:cNvSpPr/>
          <p:nvPr/>
        </p:nvSpPr>
        <p:spPr>
          <a:xfrm>
            <a:off x="504725" y="34154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182"/>
          <p:cNvSpPr/>
          <p:nvPr/>
        </p:nvSpPr>
        <p:spPr>
          <a:xfrm>
            <a:off x="92400" y="36935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257" name="Google Shape;2257;p182"/>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258" name="Google Shape;2258;p182"/>
          <p:cNvSpPr/>
          <p:nvPr/>
        </p:nvSpPr>
        <p:spPr>
          <a:xfrm>
            <a:off x="4852550" y="2893675"/>
            <a:ext cx="13836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182"/>
          <p:cNvSpPr/>
          <p:nvPr/>
        </p:nvSpPr>
        <p:spPr>
          <a:xfrm>
            <a:off x="4435925" y="26118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260" name="Google Shape;2260;p182"/>
          <p:cNvSpPr txBox="1"/>
          <p:nvPr/>
        </p:nvSpPr>
        <p:spPr>
          <a:xfrm>
            <a:off x="4801025" y="2310400"/>
            <a:ext cx="2785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配合清除裝置設定，讓學生下載檔案存儲在雲端硬碟</a:t>
            </a:r>
            <a:endParaRPr b="1">
              <a:solidFill>
                <a:schemeClr val="accent2"/>
              </a:solidFill>
              <a:latin typeface="Roboto"/>
              <a:ea typeface="Roboto"/>
              <a:cs typeface="Roboto"/>
              <a:sym typeface="Robo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pic>
        <p:nvPicPr>
          <p:cNvPr id="2265" name="Google Shape;2265;p183"/>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266" name="Google Shape;2266;p183"/>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83"/>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83"/>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83"/>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183"/>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271" name="Google Shape;2271;p183"/>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272" name="Google Shape;2272;p183"/>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273" name="Google Shape;2273;p183"/>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83"/>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275" name="Google Shape;2275;p183"/>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276" name="Google Shape;2276;p183"/>
          <p:cNvSpPr/>
          <p:nvPr/>
        </p:nvSpPr>
        <p:spPr>
          <a:xfrm>
            <a:off x="4852550" y="2373600"/>
            <a:ext cx="2894400" cy="832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183"/>
          <p:cNvSpPr/>
          <p:nvPr/>
        </p:nvSpPr>
        <p:spPr>
          <a:xfrm>
            <a:off x="4435925" y="24620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278" name="Google Shape;2278;p183"/>
          <p:cNvSpPr txBox="1"/>
          <p:nvPr/>
        </p:nvSpPr>
        <p:spPr>
          <a:xfrm>
            <a:off x="5666850" y="1941300"/>
            <a:ext cx="2080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設定裝置可使用時間</a:t>
            </a:r>
            <a:endParaRPr b="1">
              <a:solidFill>
                <a:schemeClr val="accent2"/>
              </a:solidFill>
              <a:latin typeface="Roboto"/>
              <a:ea typeface="Roboto"/>
              <a:cs typeface="Roboto"/>
              <a:sym typeface="Robo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pic>
        <p:nvPicPr>
          <p:cNvPr id="2283" name="Google Shape;2283;p184"/>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284" name="Google Shape;2284;p184"/>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184"/>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84"/>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84"/>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84"/>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289" name="Google Shape;2289;p184"/>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290" name="Google Shape;2290;p184"/>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291" name="Google Shape;2291;p184"/>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184"/>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293" name="Google Shape;2293;p184"/>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294" name="Google Shape;2294;p184"/>
          <p:cNvSpPr/>
          <p:nvPr/>
        </p:nvSpPr>
        <p:spPr>
          <a:xfrm>
            <a:off x="4852550" y="3190875"/>
            <a:ext cx="1383600" cy="396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184"/>
          <p:cNvSpPr/>
          <p:nvPr/>
        </p:nvSpPr>
        <p:spPr>
          <a:xfrm>
            <a:off x="4435925" y="2825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296" name="Google Shape;2296;p184"/>
          <p:cNvSpPr txBox="1"/>
          <p:nvPr/>
        </p:nvSpPr>
        <p:spPr>
          <a:xfrm>
            <a:off x="6287675" y="2810175"/>
            <a:ext cx="2080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設定登入畫面桌布</a:t>
            </a:r>
            <a:endParaRPr b="1">
              <a:solidFill>
                <a:schemeClr val="accent2"/>
              </a:solidFill>
              <a:latin typeface="Roboto"/>
              <a:ea typeface="Roboto"/>
              <a:cs typeface="Roboto"/>
              <a:sym typeface="Roboto"/>
            </a:endParaRPr>
          </a:p>
        </p:txBody>
      </p:sp>
      <p:pic>
        <p:nvPicPr>
          <p:cNvPr id="2297" name="Google Shape;2297;p184">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1" name="Shape 2301"/>
        <p:cNvGrpSpPr/>
        <p:nvPr/>
      </p:nvGrpSpPr>
      <p:grpSpPr>
        <a:xfrm>
          <a:off x="0" y="0"/>
          <a:ext cx="0" cy="0"/>
          <a:chOff x="0" y="0"/>
          <a:chExt cx="0" cy="0"/>
        </a:xfrm>
      </p:grpSpPr>
      <p:pic>
        <p:nvPicPr>
          <p:cNvPr id="2302" name="Google Shape;2302;p185"/>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303" name="Google Shape;2303;p185"/>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85"/>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185"/>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185"/>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185"/>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308" name="Google Shape;2308;p185"/>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309" name="Google Shape;2309;p185"/>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310" name="Google Shape;2310;p185"/>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85"/>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312" name="Google Shape;2312;p185"/>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313" name="Google Shape;2313;p185"/>
          <p:cNvSpPr/>
          <p:nvPr/>
        </p:nvSpPr>
        <p:spPr>
          <a:xfrm>
            <a:off x="4852550" y="2978900"/>
            <a:ext cx="1435200" cy="1845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85"/>
          <p:cNvSpPr/>
          <p:nvPr/>
        </p:nvSpPr>
        <p:spPr>
          <a:xfrm>
            <a:off x="4435925" y="30717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315" name="Google Shape;2315;p185"/>
          <p:cNvSpPr txBox="1"/>
          <p:nvPr/>
        </p:nvSpPr>
        <p:spPr>
          <a:xfrm>
            <a:off x="6287675" y="2810175"/>
            <a:ext cx="20802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更新設定，確保更新的版本沒有問題</a:t>
            </a:r>
            <a:endParaRPr b="1">
              <a:solidFill>
                <a:schemeClr val="accent2"/>
              </a:solidFill>
              <a:latin typeface="Roboto"/>
              <a:ea typeface="Roboto"/>
              <a:cs typeface="Roboto"/>
              <a:sym typeface="Roboto"/>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pic>
        <p:nvPicPr>
          <p:cNvPr id="2320" name="Google Shape;2320;p186"/>
          <p:cNvPicPr preferRelativeResize="0"/>
          <p:nvPr/>
        </p:nvPicPr>
        <p:blipFill>
          <a:blip r:embed="rId3">
            <a:alphaModFix/>
          </a:blip>
          <a:stretch>
            <a:fillRect/>
          </a:stretch>
        </p:blipFill>
        <p:spPr>
          <a:xfrm>
            <a:off x="0" y="1080279"/>
            <a:ext cx="8382049" cy="4056045"/>
          </a:xfrm>
          <a:prstGeom prst="rect">
            <a:avLst/>
          </a:prstGeom>
          <a:noFill/>
          <a:ln>
            <a:noFill/>
          </a:ln>
        </p:spPr>
      </p:pic>
      <p:sp>
        <p:nvSpPr>
          <p:cNvPr id="2321" name="Google Shape;2321;p186"/>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186"/>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186"/>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186"/>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186"/>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326" name="Google Shape;2326;p186"/>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327" name="Google Shape;2327;p186"/>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328" name="Google Shape;2328;p186"/>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186"/>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330" name="Google Shape;2330;p186"/>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331" name="Google Shape;2331;p186"/>
          <p:cNvSpPr/>
          <p:nvPr/>
        </p:nvSpPr>
        <p:spPr>
          <a:xfrm>
            <a:off x="4852550" y="2297900"/>
            <a:ext cx="11466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186"/>
          <p:cNvSpPr/>
          <p:nvPr/>
        </p:nvSpPr>
        <p:spPr>
          <a:xfrm>
            <a:off x="4435925"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333" name="Google Shape;2333;p186"/>
          <p:cNvSpPr txBox="1"/>
          <p:nvPr/>
        </p:nvSpPr>
        <p:spPr>
          <a:xfrm>
            <a:off x="6023300" y="2156175"/>
            <a:ext cx="20802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避免在課堂中更新後重啟裝置</a:t>
            </a:r>
            <a:endParaRPr b="1">
              <a:solidFill>
                <a:schemeClr val="accent2"/>
              </a:solidFill>
              <a:latin typeface="Roboto"/>
              <a:ea typeface="Roboto"/>
              <a:cs typeface="Roboto"/>
              <a:sym typeface="Roboto"/>
            </a:endParaRPr>
          </a:p>
        </p:txBody>
      </p:sp>
      <p:pic>
        <p:nvPicPr>
          <p:cNvPr id="2334" name="Google Shape;2334;p186">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8" name="Shape 2338"/>
        <p:cNvGrpSpPr/>
        <p:nvPr/>
      </p:nvGrpSpPr>
      <p:grpSpPr>
        <a:xfrm>
          <a:off x="0" y="0"/>
          <a:ext cx="0" cy="0"/>
          <a:chOff x="0" y="0"/>
          <a:chExt cx="0" cy="0"/>
        </a:xfrm>
      </p:grpSpPr>
      <p:pic>
        <p:nvPicPr>
          <p:cNvPr id="2339" name="Google Shape;2339;p187"/>
          <p:cNvPicPr preferRelativeResize="0"/>
          <p:nvPr/>
        </p:nvPicPr>
        <p:blipFill>
          <a:blip r:embed="rId3">
            <a:alphaModFix/>
          </a:blip>
          <a:stretch>
            <a:fillRect/>
          </a:stretch>
        </p:blipFill>
        <p:spPr>
          <a:xfrm>
            <a:off x="0" y="1087454"/>
            <a:ext cx="8382049" cy="4056045"/>
          </a:xfrm>
          <a:prstGeom prst="rect">
            <a:avLst/>
          </a:prstGeom>
          <a:noFill/>
          <a:ln>
            <a:noFill/>
          </a:ln>
        </p:spPr>
      </p:pic>
      <p:sp>
        <p:nvSpPr>
          <p:cNvPr id="2340" name="Google Shape;2340;p187"/>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187"/>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187"/>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187"/>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187"/>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345" name="Google Shape;2345;p187"/>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346" name="Google Shape;2346;p187"/>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347" name="Google Shape;2347;p187"/>
          <p:cNvSpPr/>
          <p:nvPr/>
        </p:nvSpPr>
        <p:spPr>
          <a:xfrm>
            <a:off x="504725" y="3659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187"/>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349" name="Google Shape;2349;p187"/>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350" name="Google Shape;2350;p187"/>
          <p:cNvSpPr/>
          <p:nvPr/>
        </p:nvSpPr>
        <p:spPr>
          <a:xfrm>
            <a:off x="4876700" y="2611875"/>
            <a:ext cx="21222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187"/>
          <p:cNvSpPr/>
          <p:nvPr/>
        </p:nvSpPr>
        <p:spPr>
          <a:xfrm>
            <a:off x="4435925"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352" name="Google Shape;2352;p187"/>
          <p:cNvSpPr txBox="1"/>
          <p:nvPr/>
        </p:nvSpPr>
        <p:spPr>
          <a:xfrm>
            <a:off x="5841950" y="2175450"/>
            <a:ext cx="2080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保持裝置電量</a:t>
            </a:r>
            <a:endParaRPr b="1">
              <a:solidFill>
                <a:schemeClr val="accent2"/>
              </a:solidFill>
              <a:latin typeface="Roboto"/>
              <a:ea typeface="Roboto"/>
              <a:cs typeface="Roboto"/>
              <a:sym typeface="Roboto"/>
            </a:endParaRPr>
          </a:p>
        </p:txBody>
      </p:sp>
      <p:pic>
        <p:nvPicPr>
          <p:cNvPr id="2353" name="Google Shape;2353;p187">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80"/>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管理控制台</a:t>
            </a:r>
            <a:r>
              <a:rPr lang="en"/>
              <a:t>能什麼</a:t>
            </a:r>
            <a:endParaRPr/>
          </a:p>
        </p:txBody>
      </p:sp>
      <p:pic>
        <p:nvPicPr>
          <p:cNvPr id="1149" name="Google Shape;1149;p80"/>
          <p:cNvPicPr preferRelativeResize="0"/>
          <p:nvPr>
            <p:ph idx="2" type="pic"/>
          </p:nvPr>
        </p:nvPicPr>
        <p:blipFill rotWithShape="1">
          <a:blip r:embed="rId4">
            <a:alphaModFix/>
          </a:blip>
          <a:srcRect b="0" l="2794" r="2794" t="0"/>
          <a:stretch/>
        </p:blipFill>
        <p:spPr>
          <a:xfrm>
            <a:off x="5383938" y="2566577"/>
            <a:ext cx="3507000" cy="2080200"/>
          </a:xfrm>
          <a:prstGeom prst="rect">
            <a:avLst/>
          </a:prstGeom>
        </p:spPr>
      </p:pic>
      <p:sp>
        <p:nvSpPr>
          <p:cNvPr id="1150" name="Google Shape;1150;p80"/>
          <p:cNvSpPr txBox="1"/>
          <p:nvPr>
            <p:ph idx="1" type="subTitle"/>
          </p:nvPr>
        </p:nvSpPr>
        <p:spPr>
          <a:xfrm>
            <a:off x="1642000" y="1641125"/>
            <a:ext cx="28725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集中控管所有 Google Workspace 服務</a:t>
            </a:r>
            <a:endParaRPr/>
          </a:p>
        </p:txBody>
      </p:sp>
      <p:sp>
        <p:nvSpPr>
          <p:cNvPr id="1151" name="Google Shape;1151;p80"/>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新增/移除使用者</a:t>
            </a:r>
            <a:endParaRPr/>
          </a:p>
        </p:txBody>
      </p:sp>
      <p:sp>
        <p:nvSpPr>
          <p:cNvPr id="1152" name="Google Shape;1152;p80"/>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管理帳單</a:t>
            </a:r>
            <a:endParaRPr/>
          </a:p>
        </p:txBody>
      </p:sp>
      <p:sp>
        <p:nvSpPr>
          <p:cNvPr id="1153" name="Google Shape;1153;p80"/>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設定行動裝置等操作</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pic>
        <p:nvPicPr>
          <p:cNvPr id="2358" name="Google Shape;2358;p188"/>
          <p:cNvPicPr preferRelativeResize="0"/>
          <p:nvPr/>
        </p:nvPicPr>
        <p:blipFill>
          <a:blip r:embed="rId3">
            <a:alphaModFix/>
          </a:blip>
          <a:stretch>
            <a:fillRect/>
          </a:stretch>
        </p:blipFill>
        <p:spPr>
          <a:xfrm>
            <a:off x="0" y="1087454"/>
            <a:ext cx="8382049" cy="4056045"/>
          </a:xfrm>
          <a:prstGeom prst="rect">
            <a:avLst/>
          </a:prstGeom>
          <a:noFill/>
          <a:ln>
            <a:noFill/>
          </a:ln>
        </p:spPr>
      </p:pic>
      <p:sp>
        <p:nvSpPr>
          <p:cNvPr id="2359" name="Google Shape;2359;p188"/>
          <p:cNvSpPr/>
          <p:nvPr/>
        </p:nvSpPr>
        <p:spPr>
          <a:xfrm>
            <a:off x="92400" y="144317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188"/>
          <p:cNvSpPr/>
          <p:nvPr/>
        </p:nvSpPr>
        <p:spPr>
          <a:xfrm>
            <a:off x="92400" y="194130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188"/>
          <p:cNvSpPr/>
          <p:nvPr/>
        </p:nvSpPr>
        <p:spPr>
          <a:xfrm>
            <a:off x="92400" y="3137350"/>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188"/>
          <p:cNvSpPr/>
          <p:nvPr/>
        </p:nvSpPr>
        <p:spPr>
          <a:xfrm>
            <a:off x="1677650" y="1727650"/>
            <a:ext cx="1383600" cy="232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188"/>
          <p:cNvSpPr/>
          <p:nvPr/>
        </p:nvSpPr>
        <p:spPr>
          <a:xfrm>
            <a:off x="1031850" y="10780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2364" name="Google Shape;2364;p188"/>
          <p:cNvSpPr/>
          <p:nvPr/>
        </p:nvSpPr>
        <p:spPr>
          <a:xfrm>
            <a:off x="970000" y="22467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2365" name="Google Shape;2365;p188"/>
          <p:cNvSpPr/>
          <p:nvPr/>
        </p:nvSpPr>
        <p:spPr>
          <a:xfrm>
            <a:off x="92400" y="270668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2366" name="Google Shape;2366;p188"/>
          <p:cNvSpPr/>
          <p:nvPr/>
        </p:nvSpPr>
        <p:spPr>
          <a:xfrm>
            <a:off x="504725" y="3940925"/>
            <a:ext cx="989400" cy="278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188"/>
          <p:cNvSpPr/>
          <p:nvPr/>
        </p:nvSpPr>
        <p:spPr>
          <a:xfrm>
            <a:off x="92400" y="39380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2368" name="Google Shape;2368;p188"/>
          <p:cNvSpPr/>
          <p:nvPr/>
        </p:nvSpPr>
        <p:spPr>
          <a:xfrm>
            <a:off x="2844550" y="41511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5</a:t>
            </a:r>
            <a:endParaRPr>
              <a:solidFill>
                <a:schemeClr val="lt2"/>
              </a:solidFill>
            </a:endParaRPr>
          </a:p>
        </p:txBody>
      </p:sp>
      <p:sp>
        <p:nvSpPr>
          <p:cNvPr id="2369" name="Google Shape;2369;p188"/>
          <p:cNvSpPr/>
          <p:nvPr/>
        </p:nvSpPr>
        <p:spPr>
          <a:xfrm>
            <a:off x="4876700" y="3050350"/>
            <a:ext cx="2122200" cy="365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188"/>
          <p:cNvSpPr/>
          <p:nvPr/>
        </p:nvSpPr>
        <p:spPr>
          <a:xfrm>
            <a:off x="4572000" y="2685238"/>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6</a:t>
            </a:r>
            <a:endParaRPr>
              <a:solidFill>
                <a:schemeClr val="lt2"/>
              </a:solidFill>
            </a:endParaRPr>
          </a:p>
        </p:txBody>
      </p:sp>
      <p:sp>
        <p:nvSpPr>
          <p:cNvPr id="2371" name="Google Shape;2371;p188"/>
          <p:cNvSpPr txBox="1"/>
          <p:nvPr/>
        </p:nvSpPr>
        <p:spPr>
          <a:xfrm>
            <a:off x="6071850" y="3483525"/>
            <a:ext cx="20802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適合特定地點使用，如圖書館、開放日、示範課等</a:t>
            </a:r>
            <a:endParaRPr b="1">
              <a:solidFill>
                <a:schemeClr val="accent2"/>
              </a:solidFill>
              <a:latin typeface="Roboto"/>
              <a:ea typeface="Roboto"/>
              <a:cs typeface="Roboto"/>
              <a:sym typeface="Roboto"/>
            </a:endParaRPr>
          </a:p>
        </p:txBody>
      </p:sp>
      <p:pic>
        <p:nvPicPr>
          <p:cNvPr id="2372" name="Google Shape;2372;p188">
            <a:hlinkClick action="ppaction://hlinksldjump" r:id="rId4"/>
          </p:cNvPr>
          <p:cNvPicPr preferRelativeResize="0"/>
          <p:nvPr/>
        </p:nvPicPr>
        <p:blipFill>
          <a:blip r:embed="rId5">
            <a:alphaModFix/>
          </a:blip>
          <a:stretch>
            <a:fillRect/>
          </a:stretch>
        </p:blipFill>
        <p:spPr>
          <a:xfrm>
            <a:off x="0" y="0"/>
            <a:ext cx="685850" cy="6858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6" name="Shape 2376"/>
        <p:cNvGrpSpPr/>
        <p:nvPr/>
      </p:nvGrpSpPr>
      <p:grpSpPr>
        <a:xfrm>
          <a:off x="0" y="0"/>
          <a:ext cx="0" cy="0"/>
          <a:chOff x="0" y="0"/>
          <a:chExt cx="0" cy="0"/>
        </a:xfrm>
      </p:grpSpPr>
      <p:pic>
        <p:nvPicPr>
          <p:cNvPr id="2377" name="Google Shape;2377;p189">
            <a:hlinkClick r:id="rId3"/>
          </p:cNvPr>
          <p:cNvPicPr preferRelativeResize="0"/>
          <p:nvPr>
            <p:ph idx="2" type="pic"/>
          </p:nvPr>
        </p:nvPicPr>
        <p:blipFill rotWithShape="1">
          <a:blip r:embed="rId4">
            <a:alphaModFix/>
          </a:blip>
          <a:srcRect b="0" l="8277" r="8285" t="0"/>
          <a:stretch/>
        </p:blipFill>
        <p:spPr>
          <a:xfrm>
            <a:off x="4753900" y="1443175"/>
            <a:ext cx="4343700" cy="3367800"/>
          </a:xfrm>
          <a:prstGeom prst="roundRect">
            <a:avLst>
              <a:gd fmla="val 16667" name="adj"/>
            </a:avLst>
          </a:prstGeom>
        </p:spPr>
      </p:pic>
      <p:sp>
        <p:nvSpPr>
          <p:cNvPr id="2378" name="Google Shape;2378;p189"/>
          <p:cNvSpPr txBox="1"/>
          <p:nvPr>
            <p:ph type="title"/>
          </p:nvPr>
        </p:nvSpPr>
        <p:spPr>
          <a:xfrm>
            <a:off x="587100" y="303125"/>
            <a:ext cx="3822900" cy="12711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18 歲以下帳號通過 Google Workspace for Education 訪問第三方應用的權限設定</a:t>
            </a:r>
            <a:endParaRPr/>
          </a:p>
        </p:txBody>
      </p:sp>
      <p:pic>
        <p:nvPicPr>
          <p:cNvPr id="2379" name="Google Shape;2379;p189"/>
          <p:cNvPicPr preferRelativeResize="0"/>
          <p:nvPr/>
        </p:nvPicPr>
        <p:blipFill>
          <a:blip r:embed="rId5">
            <a:alphaModFix/>
          </a:blip>
          <a:stretch>
            <a:fillRect/>
          </a:stretch>
        </p:blipFill>
        <p:spPr>
          <a:xfrm>
            <a:off x="289150" y="1512175"/>
            <a:ext cx="4322100" cy="3229800"/>
          </a:xfrm>
          <a:prstGeom prst="roundRect">
            <a:avLst>
              <a:gd fmla="val 16667" name="adj"/>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3" name="Shape 2383"/>
        <p:cNvGrpSpPr/>
        <p:nvPr/>
      </p:nvGrpSpPr>
      <p:grpSpPr>
        <a:xfrm>
          <a:off x="0" y="0"/>
          <a:ext cx="0" cy="0"/>
          <a:chOff x="0" y="0"/>
          <a:chExt cx="0" cy="0"/>
        </a:xfrm>
      </p:grpSpPr>
      <p:sp>
        <p:nvSpPr>
          <p:cNvPr id="2384" name="Google Shape;2384;p190"/>
          <p:cNvSpPr txBox="1"/>
          <p:nvPr>
            <p:ph type="title"/>
          </p:nvPr>
        </p:nvSpPr>
        <p:spPr>
          <a:xfrm>
            <a:off x="587100" y="303125"/>
            <a:ext cx="3822900" cy="12711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申請學校自有網域的</a:t>
            </a:r>
            <a:r>
              <a:rPr lang="en"/>
              <a:t> Google Workspace for Education </a:t>
            </a:r>
            <a:endParaRPr/>
          </a:p>
        </p:txBody>
      </p:sp>
      <p:pic>
        <p:nvPicPr>
          <p:cNvPr id="2385" name="Google Shape;2385;p190">
            <a:hlinkClick r:id="rId3"/>
          </p:cNvPr>
          <p:cNvPicPr preferRelativeResize="0"/>
          <p:nvPr/>
        </p:nvPicPr>
        <p:blipFill>
          <a:blip r:embed="rId4">
            <a:alphaModFix/>
          </a:blip>
          <a:stretch>
            <a:fillRect/>
          </a:stretch>
        </p:blipFill>
        <p:spPr>
          <a:xfrm>
            <a:off x="4474400" y="2219400"/>
            <a:ext cx="4524450" cy="2262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pic>
        <p:nvPicPr>
          <p:cNvPr id="1158" name="Google Shape;1158;p81"/>
          <p:cNvPicPr preferRelativeResize="0"/>
          <p:nvPr/>
        </p:nvPicPr>
        <p:blipFill>
          <a:blip r:embed="rId3">
            <a:alphaModFix/>
          </a:blip>
          <a:stretch>
            <a:fillRect/>
          </a:stretch>
        </p:blipFill>
        <p:spPr>
          <a:xfrm>
            <a:off x="0" y="0"/>
            <a:ext cx="9089700" cy="5094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id="1163" name="Google Shape;1163;p82"/>
          <p:cNvPicPr preferRelativeResize="0"/>
          <p:nvPr/>
        </p:nvPicPr>
        <p:blipFill>
          <a:blip r:embed="rId3">
            <a:alphaModFix/>
          </a:blip>
          <a:stretch>
            <a:fillRect/>
          </a:stretch>
        </p:blipFill>
        <p:spPr>
          <a:xfrm>
            <a:off x="69900" y="0"/>
            <a:ext cx="9004173"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83"/>
          <p:cNvPicPr preferRelativeResize="0"/>
          <p:nvPr/>
        </p:nvPicPr>
        <p:blipFill>
          <a:blip r:embed="rId3">
            <a:alphaModFix/>
          </a:blip>
          <a:stretch>
            <a:fillRect/>
          </a:stretch>
        </p:blipFill>
        <p:spPr>
          <a:xfrm>
            <a:off x="0" y="0"/>
            <a:ext cx="9065276" cy="5143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8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注意事項</a:t>
            </a:r>
            <a:endParaRPr/>
          </a:p>
        </p:txBody>
      </p:sp>
      <p:sp>
        <p:nvSpPr>
          <p:cNvPr id="1174" name="Google Shape;1174;p84"/>
          <p:cNvSpPr/>
          <p:nvPr>
            <p:ph idx="2" type="pic"/>
          </p:nvPr>
        </p:nvSpPr>
        <p:spPr>
          <a:xfrm>
            <a:off x="5383938" y="2566577"/>
            <a:ext cx="3507000" cy="2080200"/>
          </a:xfrm>
          <a:prstGeom prst="rect">
            <a:avLst/>
          </a:prstGeom>
        </p:spPr>
      </p:sp>
      <p:sp>
        <p:nvSpPr>
          <p:cNvPr id="1175" name="Google Shape;1175;p84"/>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超級管理員人數</a:t>
            </a:r>
            <a:endParaRPr/>
          </a:p>
        </p:txBody>
      </p:sp>
      <p:sp>
        <p:nvSpPr>
          <p:cNvPr id="1176" name="Google Shape;1176;p84"/>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備援電郵 / 電話號碼</a:t>
            </a:r>
            <a:endParaRPr/>
          </a:p>
        </p:txBody>
      </p:sp>
      <p:sp>
        <p:nvSpPr>
          <p:cNvPr id="1177" name="Google Shape;1177;p84"/>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超級管理員帳號</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85"/>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機構管理</a:t>
            </a:r>
            <a:endParaRPr/>
          </a:p>
        </p:txBody>
      </p:sp>
      <p:sp>
        <p:nvSpPr>
          <p:cNvPr id="1183" name="Google Shape;1183;p85"/>
          <p:cNvSpPr txBox="1"/>
          <p:nvPr>
            <p:ph idx="2"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使用者管理</a:t>
            </a:r>
            <a:endParaRPr/>
          </a:p>
        </p:txBody>
      </p:sp>
      <p:sp>
        <p:nvSpPr>
          <p:cNvPr id="1184" name="Google Shape;1184;p85"/>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由零開始：建立與管理帳號</a:t>
            </a:r>
            <a:endParaRPr/>
          </a:p>
        </p:txBody>
      </p:sp>
      <p:sp>
        <p:nvSpPr>
          <p:cNvPr id="1185" name="Google Shape;1185;p85"/>
          <p:cNvSpPr txBox="1"/>
          <p:nvPr>
            <p:ph idx="3"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群組管理</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86"/>
          <p:cNvSpPr txBox="1"/>
          <p:nvPr>
            <p:ph type="title"/>
          </p:nvPr>
        </p:nvSpPr>
        <p:spPr>
          <a:xfrm>
            <a:off x="5336250" y="2234100"/>
            <a:ext cx="3551400" cy="675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sz="2600">
                <a:solidFill>
                  <a:srgbClr val="4285F4"/>
                </a:solidFill>
                <a:latin typeface="Google Sans"/>
                <a:ea typeface="Google Sans"/>
                <a:cs typeface="Google Sans"/>
                <a:sym typeface="Google Sans"/>
              </a:rPr>
              <a:t>機構管理</a:t>
            </a:r>
            <a:endParaRPr sz="2600">
              <a:solidFill>
                <a:srgbClr val="4285F4"/>
              </a:solidFill>
              <a:latin typeface="Google Sans"/>
              <a:ea typeface="Google Sans"/>
              <a:cs typeface="Google Sans"/>
              <a:sym typeface="Google Sans"/>
            </a:endParaRPr>
          </a:p>
        </p:txBody>
      </p:sp>
      <p:sp>
        <p:nvSpPr>
          <p:cNvPr id="1191" name="Google Shape;1191;p86"/>
          <p:cNvSpPr/>
          <p:nvPr/>
        </p:nvSpPr>
        <p:spPr>
          <a:xfrm rot="10800000">
            <a:off x="5582425" y="-118475"/>
            <a:ext cx="3633000" cy="1884000"/>
          </a:xfrm>
          <a:prstGeom prst="snip1Rect">
            <a:avLst>
              <a:gd fmla="val 50000"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87"/>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技能清單</a:t>
            </a:r>
            <a:endParaRPr/>
          </a:p>
        </p:txBody>
      </p:sp>
      <p:sp>
        <p:nvSpPr>
          <p:cNvPr id="1197" name="Google Shape;1197;p87"/>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新增機構</a:t>
            </a:r>
            <a:endParaRPr/>
          </a:p>
        </p:txBody>
      </p:sp>
      <p:sp>
        <p:nvSpPr>
          <p:cNvPr id="1198" name="Google Shape;1198;p87"/>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更新機構</a:t>
            </a:r>
            <a:endParaRPr/>
          </a:p>
        </p:txBody>
      </p:sp>
      <p:sp>
        <p:nvSpPr>
          <p:cNvPr id="1199" name="Google Shape;1199;p87"/>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按機構更改設定( 應用 / 權限 )</a:t>
            </a:r>
            <a:endParaRPr/>
          </a:p>
        </p:txBody>
      </p:sp>
      <p:pic>
        <p:nvPicPr>
          <p:cNvPr id="1200" name="Google Shape;1200;p87"/>
          <p:cNvPicPr preferRelativeResize="0"/>
          <p:nvPr/>
        </p:nvPicPr>
        <p:blipFill>
          <a:blip r:embed="rId4">
            <a:alphaModFix/>
          </a:blip>
          <a:stretch>
            <a:fillRect/>
          </a:stretch>
        </p:blipFill>
        <p:spPr>
          <a:xfrm>
            <a:off x="5549926" y="2683650"/>
            <a:ext cx="3124048" cy="1890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70"/>
          <p:cNvSpPr txBox="1"/>
          <p:nvPr>
            <p:ph type="title"/>
          </p:nvPr>
        </p:nvSpPr>
        <p:spPr>
          <a:xfrm>
            <a:off x="4762625" y="3578400"/>
            <a:ext cx="3551400" cy="675300"/>
          </a:xfrm>
          <a:prstGeom prst="rect">
            <a:avLst/>
          </a:prstGeom>
        </p:spPr>
        <p:txBody>
          <a:bodyPr anchorCtr="0" anchor="t" bIns="91425" lIns="91425" spcFirstLastPara="1" rIns="33700" wrap="square" tIns="91425">
            <a:noAutofit/>
          </a:bodyPr>
          <a:lstStyle/>
          <a:p>
            <a:pPr indent="0" lvl="0" marL="0" rtl="0" algn="ctr">
              <a:spcBef>
                <a:spcPts val="0"/>
              </a:spcBef>
              <a:spcAft>
                <a:spcPts val="0"/>
              </a:spcAft>
              <a:buNone/>
            </a:pPr>
            <a:r>
              <a:rPr lang="en"/>
              <a:t>老師記得填寫簽到表喔～</a:t>
            </a:r>
            <a:endParaRPr/>
          </a:p>
        </p:txBody>
      </p:sp>
      <p:pic>
        <p:nvPicPr>
          <p:cNvPr id="1090" name="Google Shape;1090;p70">
            <a:hlinkClick r:id="rId3"/>
          </p:cNvPr>
          <p:cNvPicPr preferRelativeResize="0"/>
          <p:nvPr/>
        </p:nvPicPr>
        <p:blipFill>
          <a:blip r:embed="rId4">
            <a:alphaModFix/>
          </a:blip>
          <a:stretch>
            <a:fillRect/>
          </a:stretch>
        </p:blipFill>
        <p:spPr>
          <a:xfrm>
            <a:off x="5129650" y="933525"/>
            <a:ext cx="2571750" cy="2571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88"/>
          <p:cNvSpPr txBox="1"/>
          <p:nvPr>
            <p:ph type="title"/>
          </p:nvPr>
        </p:nvSpPr>
        <p:spPr>
          <a:xfrm>
            <a:off x="4407350" y="2499325"/>
            <a:ext cx="3551400" cy="675300"/>
          </a:xfrm>
          <a:prstGeom prst="rect">
            <a:avLst/>
          </a:prstGeom>
        </p:spPr>
        <p:txBody>
          <a:bodyPr anchorCtr="0" anchor="t" bIns="0" lIns="0" spcFirstLastPara="1" rIns="228600" wrap="square" tIns="0">
            <a:noAutofit/>
          </a:bodyPr>
          <a:lstStyle/>
          <a:p>
            <a:pPr indent="0" lvl="0" marL="0" marR="0" rtl="0" algn="l">
              <a:lnSpc>
                <a:spcPct val="115000"/>
              </a:lnSpc>
              <a:spcBef>
                <a:spcPts val="0"/>
              </a:spcBef>
              <a:spcAft>
                <a:spcPts val="0"/>
              </a:spcAft>
              <a:buNone/>
            </a:pPr>
            <a:r>
              <a:rPr lang="en" sz="2600">
                <a:solidFill>
                  <a:srgbClr val="4285F4"/>
                </a:solidFill>
                <a:latin typeface="Google Sans"/>
                <a:ea typeface="Google Sans"/>
                <a:cs typeface="Google Sans"/>
                <a:sym typeface="Google Sans"/>
              </a:rPr>
              <a:t>使用者管理</a:t>
            </a:r>
            <a:endParaRPr sz="2600">
              <a:solidFill>
                <a:srgbClr val="4285F4"/>
              </a:solidFill>
              <a:latin typeface="Google Sans"/>
              <a:ea typeface="Google Sans"/>
              <a:cs typeface="Google Sans"/>
              <a:sym typeface="Google Sans"/>
            </a:endParaRPr>
          </a:p>
        </p:txBody>
      </p:sp>
      <p:sp>
        <p:nvSpPr>
          <p:cNvPr id="1206" name="Google Shape;1206;p88"/>
          <p:cNvSpPr/>
          <p:nvPr/>
        </p:nvSpPr>
        <p:spPr>
          <a:xfrm rot="10800000">
            <a:off x="6695100" y="-7925"/>
            <a:ext cx="2448900" cy="2448900"/>
          </a:xfrm>
          <a:prstGeom prst="rtTriangle">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89"/>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技能清單</a:t>
            </a:r>
            <a:endParaRPr/>
          </a:p>
        </p:txBody>
      </p:sp>
      <p:sp>
        <p:nvSpPr>
          <p:cNvPr id="1212" name="Google Shape;1212;p89"/>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新增使用者</a:t>
            </a:r>
            <a:r>
              <a:rPr lang="en"/>
              <a:t>( 個別 / </a:t>
            </a:r>
            <a:r>
              <a:rPr lang="en" u="sng">
                <a:solidFill>
                  <a:schemeClr val="hlink"/>
                </a:solidFill>
                <a:hlinkClick r:id="rId4"/>
              </a:rPr>
              <a:t>批量</a:t>
            </a:r>
            <a:r>
              <a:rPr lang="en"/>
              <a:t> )</a:t>
            </a:r>
            <a:endParaRPr/>
          </a:p>
        </p:txBody>
      </p:sp>
      <p:sp>
        <p:nvSpPr>
          <p:cNvPr id="1213" name="Google Shape;1213;p89"/>
          <p:cNvSpPr txBox="1"/>
          <p:nvPr>
            <p:ph idx="3" type="subTitle"/>
          </p:nvPr>
        </p:nvSpPr>
        <p:spPr>
          <a:xfrm>
            <a:off x="1642000" y="2228177"/>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更新使用者( 資料 / OU / 停權 )</a:t>
            </a:r>
            <a:endParaRPr/>
          </a:p>
        </p:txBody>
      </p:sp>
      <p:sp>
        <p:nvSpPr>
          <p:cNvPr id="1214" name="Google Shape;1214;p89"/>
          <p:cNvSpPr txBox="1"/>
          <p:nvPr>
            <p:ph idx="4" type="subTitle"/>
          </p:nvPr>
        </p:nvSpPr>
        <p:spPr>
          <a:xfrm>
            <a:off x="1642000" y="2816502"/>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刪除使用者( 資料過戶 / 復原 )</a:t>
            </a:r>
            <a:endParaRPr/>
          </a:p>
        </p:txBody>
      </p:sp>
      <p:sp>
        <p:nvSpPr>
          <p:cNvPr id="1215" name="Google Shape;1215;p89"/>
          <p:cNvSpPr txBox="1"/>
          <p:nvPr>
            <p:ph idx="5" type="subTitle"/>
          </p:nvPr>
        </p:nvSpPr>
        <p:spPr>
          <a:xfrm>
            <a:off x="1642000" y="34026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使用者密碼( 更新 / 強制登出 / </a:t>
            </a:r>
            <a:r>
              <a:rPr lang="en" u="sng">
                <a:solidFill>
                  <a:schemeClr val="hlink"/>
                </a:solidFill>
                <a:hlinkClick r:id="rId5"/>
              </a:rPr>
              <a:t>強度</a:t>
            </a:r>
            <a:r>
              <a:rPr lang="en"/>
              <a:t> / 復原 )</a:t>
            </a:r>
            <a:endParaRPr/>
          </a:p>
        </p:txBody>
      </p:sp>
      <p:sp>
        <p:nvSpPr>
          <p:cNvPr id="1216" name="Google Shape;1216;p89"/>
          <p:cNvSpPr txBox="1"/>
          <p:nvPr>
            <p:ph idx="7" type="subTitle"/>
          </p:nvPr>
        </p:nvSpPr>
        <p:spPr>
          <a:xfrm>
            <a:off x="1642000" y="4574501"/>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目錄設定</a:t>
            </a:r>
            <a:r>
              <a:rPr lang="en"/>
              <a:t> ( 共用 / 內容 / 瀏覽 )</a:t>
            </a:r>
            <a:endParaRPr/>
          </a:p>
        </p:txBody>
      </p:sp>
      <p:pic>
        <p:nvPicPr>
          <p:cNvPr id="1217" name="Google Shape;1217;p89"/>
          <p:cNvPicPr preferRelativeResize="0"/>
          <p:nvPr/>
        </p:nvPicPr>
        <p:blipFill>
          <a:blip r:embed="rId7">
            <a:alphaModFix/>
          </a:blip>
          <a:stretch>
            <a:fillRect/>
          </a:stretch>
        </p:blipFill>
        <p:spPr>
          <a:xfrm>
            <a:off x="5833600" y="2572550"/>
            <a:ext cx="2556700" cy="2068256"/>
          </a:xfrm>
          <a:prstGeom prst="rect">
            <a:avLst/>
          </a:prstGeom>
          <a:noFill/>
          <a:ln>
            <a:noFill/>
          </a:ln>
        </p:spPr>
      </p:pic>
      <p:sp>
        <p:nvSpPr>
          <p:cNvPr id="1218" name="Google Shape;1218;p89"/>
          <p:cNvSpPr/>
          <p:nvPr>
            <p:ph idx="2" type="pic"/>
          </p:nvPr>
        </p:nvSpPr>
        <p:spPr>
          <a:xfrm>
            <a:off x="5383938" y="2566577"/>
            <a:ext cx="3507000" cy="2080200"/>
          </a:xfrm>
          <a:prstGeom prst="rect">
            <a:avLst/>
          </a:prstGeom>
        </p:spPr>
      </p:sp>
      <p:sp>
        <p:nvSpPr>
          <p:cNvPr id="1219" name="Google Shape;1219;p89"/>
          <p:cNvSpPr txBox="1"/>
          <p:nvPr>
            <p:ph idx="6" type="subTitle"/>
          </p:nvPr>
        </p:nvSpPr>
        <p:spPr>
          <a:xfrm>
            <a:off x="1642000" y="3988561"/>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8"/>
              </a:rPr>
              <a:t>管理員角色</a:t>
            </a:r>
            <a:r>
              <a:rPr lang="en">
                <a:solidFill>
                  <a:schemeClr val="dk1"/>
                </a:solidFill>
              </a:rPr>
              <a:t>( 預設 / 自訂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90"/>
          <p:cNvSpPr txBox="1"/>
          <p:nvPr>
            <p:ph type="title"/>
          </p:nvPr>
        </p:nvSpPr>
        <p:spPr>
          <a:xfrm>
            <a:off x="5022925" y="1540375"/>
            <a:ext cx="3551400" cy="675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sz="2600">
                <a:solidFill>
                  <a:srgbClr val="4285F4"/>
                </a:solidFill>
                <a:latin typeface="Google Sans"/>
                <a:ea typeface="Google Sans"/>
                <a:cs typeface="Google Sans"/>
                <a:sym typeface="Google Sans"/>
              </a:rPr>
              <a:t>群組管理</a:t>
            </a:r>
            <a:endParaRPr sz="2600">
              <a:solidFill>
                <a:srgbClr val="4285F4"/>
              </a:solidFill>
              <a:latin typeface="Google Sans"/>
              <a:ea typeface="Google Sans"/>
              <a:cs typeface="Google Sans"/>
              <a:sym typeface="Google Sans"/>
            </a:endParaRPr>
          </a:p>
        </p:txBody>
      </p:sp>
      <p:sp>
        <p:nvSpPr>
          <p:cNvPr id="1225" name="Google Shape;1225;p90"/>
          <p:cNvSpPr/>
          <p:nvPr/>
        </p:nvSpPr>
        <p:spPr>
          <a:xfrm rot="-5400000">
            <a:off x="7318400" y="3163575"/>
            <a:ext cx="3693300" cy="3693300"/>
          </a:xfrm>
          <a:prstGeom prst="blockArc">
            <a:avLst>
              <a:gd fmla="val 15703752" name="adj1"/>
              <a:gd fmla="val 429124" name="adj2"/>
              <a:gd fmla="val 14385" name="adj3"/>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91"/>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技能清單</a:t>
            </a:r>
            <a:endParaRPr/>
          </a:p>
        </p:txBody>
      </p:sp>
      <p:sp>
        <p:nvSpPr>
          <p:cNvPr id="1231" name="Google Shape;1231;p91"/>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群組功能</a:t>
            </a:r>
            <a:endParaRPr/>
          </a:p>
        </p:txBody>
      </p:sp>
      <p:sp>
        <p:nvSpPr>
          <p:cNvPr id="1232" name="Google Shape;1232;p91"/>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建立指定功能群組</a:t>
            </a:r>
            <a:endParaRPr/>
          </a:p>
        </p:txBody>
      </p:sp>
      <p:sp>
        <p:nvSpPr>
          <p:cNvPr id="1233" name="Google Shape;1233;p91"/>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solidFill>
                  <a:schemeClr val="dk1"/>
                </a:solidFill>
              </a:rPr>
              <a:t>加入使用者至群組</a:t>
            </a:r>
            <a:endParaRPr/>
          </a:p>
        </p:txBody>
      </p:sp>
      <p:sp>
        <p:nvSpPr>
          <p:cNvPr id="1234" name="Google Shape;1234;p91"/>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solidFill>
                  <a:schemeClr val="dk1"/>
                </a:solidFill>
              </a:rPr>
              <a:t>變更群組使用者權限</a:t>
            </a:r>
            <a:endParaRPr/>
          </a:p>
        </p:txBody>
      </p:sp>
      <p:sp>
        <p:nvSpPr>
          <p:cNvPr id="1235" name="Google Shape;1235;p91"/>
          <p:cNvSpPr txBox="1"/>
          <p:nvPr>
            <p:ph idx="6" type="subTitle"/>
          </p:nvPr>
        </p:nvSpPr>
        <p:spPr>
          <a:xfrm>
            <a:off x="1642000" y="4574501"/>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4"/>
              </a:rPr>
              <a:t>使用網上論壇企業版</a:t>
            </a:r>
            <a:endParaRPr/>
          </a:p>
        </p:txBody>
      </p:sp>
      <p:pic>
        <p:nvPicPr>
          <p:cNvPr id="1236" name="Google Shape;1236;p91"/>
          <p:cNvPicPr preferRelativeResize="0"/>
          <p:nvPr/>
        </p:nvPicPr>
        <p:blipFill>
          <a:blip r:embed="rId5">
            <a:alphaModFix/>
          </a:blip>
          <a:stretch>
            <a:fillRect/>
          </a:stretch>
        </p:blipFill>
        <p:spPr>
          <a:xfrm>
            <a:off x="5407300" y="2683624"/>
            <a:ext cx="3409325" cy="1890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92"/>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輕鬆管理 Chromebook 裝置</a:t>
            </a:r>
            <a:endParaRPr/>
          </a:p>
        </p:txBody>
      </p:sp>
      <p:sp>
        <p:nvSpPr>
          <p:cNvPr id="1242" name="Google Shape;1242;p92"/>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機構及使用者管理</a:t>
            </a:r>
            <a:endParaRPr/>
          </a:p>
        </p:txBody>
      </p:sp>
      <p:sp>
        <p:nvSpPr>
          <p:cNvPr id="1243" name="Google Shape;1243;p92"/>
          <p:cNvSpPr txBox="1"/>
          <p:nvPr>
            <p:ph idx="2"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裝置管理</a:t>
            </a:r>
            <a:endParaRPr/>
          </a:p>
        </p:txBody>
      </p:sp>
      <p:sp>
        <p:nvSpPr>
          <p:cNvPr id="1244" name="Google Shape;1244;p92"/>
          <p:cNvSpPr txBox="1"/>
          <p:nvPr>
            <p:ph idx="3"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應用程式管理</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93"/>
          <p:cNvSpPr txBox="1"/>
          <p:nvPr>
            <p:ph type="title"/>
          </p:nvPr>
        </p:nvSpPr>
        <p:spPr>
          <a:xfrm>
            <a:off x="1072000" y="1622725"/>
            <a:ext cx="5475300" cy="675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sz="2600">
                <a:solidFill>
                  <a:srgbClr val="FBBC05"/>
                </a:solidFill>
                <a:latin typeface="Google Sans"/>
                <a:ea typeface="Google Sans"/>
                <a:cs typeface="Google Sans"/>
                <a:sym typeface="Google Sans"/>
              </a:rPr>
              <a:t>裝置管理</a:t>
            </a:r>
            <a:endParaRPr sz="2600">
              <a:solidFill>
                <a:srgbClr val="FBBC05"/>
              </a:solidFill>
              <a:latin typeface="Google Sans"/>
              <a:ea typeface="Google Sans"/>
              <a:cs typeface="Google Sans"/>
              <a:sym typeface="Google Sans"/>
            </a:endParaRPr>
          </a:p>
        </p:txBody>
      </p:sp>
      <p:sp>
        <p:nvSpPr>
          <p:cNvPr id="1250" name="Google Shape;1250;p93"/>
          <p:cNvSpPr/>
          <p:nvPr/>
        </p:nvSpPr>
        <p:spPr>
          <a:xfrm>
            <a:off x="-204100" y="3112625"/>
            <a:ext cx="3939300" cy="2143200"/>
          </a:xfrm>
          <a:prstGeom prst="round1Rect">
            <a:avLst>
              <a:gd fmla="val 50000"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9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技能清單</a:t>
            </a:r>
            <a:endParaRPr/>
          </a:p>
        </p:txBody>
      </p:sp>
      <p:sp>
        <p:nvSpPr>
          <p:cNvPr id="1256" name="Google Shape;1256;p94"/>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新增 / 管理 </a:t>
            </a:r>
            <a:r>
              <a:rPr lang="en" u="sng">
                <a:solidFill>
                  <a:schemeClr val="hlink"/>
                </a:solidFill>
                <a:hlinkClick r:id="rId4"/>
              </a:rPr>
              <a:t>/ 修改 </a:t>
            </a:r>
            <a:r>
              <a:rPr lang="en" u="sng">
                <a:solidFill>
                  <a:schemeClr val="hlink"/>
                </a:solidFill>
                <a:hlinkClick r:id="rId5"/>
              </a:rPr>
              <a:t>/ 移除裝置</a:t>
            </a:r>
            <a:endParaRPr/>
          </a:p>
        </p:txBody>
      </p:sp>
      <p:sp>
        <p:nvSpPr>
          <p:cNvPr id="1257" name="Google Shape;1257;p94"/>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Chrome設定</a:t>
            </a:r>
            <a:r>
              <a:rPr lang="en"/>
              <a:t>( 使用者 / 裝置/ 訪客工作階段 )</a:t>
            </a:r>
            <a:endParaRPr/>
          </a:p>
        </p:txBody>
      </p:sp>
      <p:sp>
        <p:nvSpPr>
          <p:cNvPr id="1258" name="Google Shape;1258;p94"/>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7"/>
              </a:rPr>
              <a:t>應用程式和擴充功能</a:t>
            </a:r>
            <a:endParaRPr/>
          </a:p>
        </p:txBody>
      </p:sp>
      <p:pic>
        <p:nvPicPr>
          <p:cNvPr id="1259" name="Google Shape;1259;p94"/>
          <p:cNvPicPr preferRelativeResize="0"/>
          <p:nvPr/>
        </p:nvPicPr>
        <p:blipFill>
          <a:blip r:embed="rId8">
            <a:alphaModFix/>
          </a:blip>
          <a:stretch>
            <a:fillRect/>
          </a:stretch>
        </p:blipFill>
        <p:spPr>
          <a:xfrm>
            <a:off x="5447424" y="2816675"/>
            <a:ext cx="3329025" cy="1624800"/>
          </a:xfrm>
          <a:prstGeom prst="rect">
            <a:avLst/>
          </a:prstGeom>
          <a:noFill/>
          <a:ln>
            <a:noFill/>
          </a:ln>
        </p:spPr>
      </p:pic>
      <p:sp>
        <p:nvSpPr>
          <p:cNvPr id="1260" name="Google Shape;1260;p94"/>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9"/>
              </a:rPr>
              <a:t>管理 Android、iOS 、 Google Sync等</a:t>
            </a:r>
            <a:endParaRPr/>
          </a:p>
        </p:txBody>
      </p:sp>
      <p:sp>
        <p:nvSpPr>
          <p:cNvPr id="1261" name="Google Shape;1261;p94"/>
          <p:cNvSpPr txBox="1"/>
          <p:nvPr>
            <p:ph idx="6" type="subTitle"/>
          </p:nvPr>
        </p:nvSpPr>
        <p:spPr>
          <a:xfrm>
            <a:off x="1642000" y="4574501"/>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10"/>
              </a:rPr>
              <a:t>網路</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95"/>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en"/>
              <a:t>使用者和瀏覽器</a:t>
            </a:r>
            <a:endParaRPr/>
          </a:p>
        </p:txBody>
      </p:sp>
      <p:sp>
        <p:nvSpPr>
          <p:cNvPr id="1267" name="Google Shape;1267;p95"/>
          <p:cNvSpPr/>
          <p:nvPr>
            <p:ph idx="2" type="pic"/>
          </p:nvPr>
        </p:nvSpPr>
        <p:spPr>
          <a:xfrm>
            <a:off x="327850" y="443825"/>
            <a:ext cx="3408300" cy="2556300"/>
          </a:xfrm>
          <a:prstGeom prst="rect">
            <a:avLst/>
          </a:prstGeom>
        </p:spPr>
      </p:sp>
      <p:sp>
        <p:nvSpPr>
          <p:cNvPr id="1268" name="Google Shape;1268;p95"/>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使用者工作階段時間上限</a:t>
            </a:r>
            <a:endParaRPr/>
          </a:p>
        </p:txBody>
      </p:sp>
      <p:sp>
        <p:nvSpPr>
          <p:cNvPr id="1269" name="Google Shape;1269;p95"/>
          <p:cNvSpPr txBox="1"/>
          <p:nvPr>
            <p:ph idx="3" type="subTitle"/>
          </p:nvPr>
        </p:nvSpPr>
        <p:spPr>
          <a:xfrm>
            <a:off x="6304375" y="2133413"/>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自訂桌布</a:t>
            </a:r>
            <a:endParaRPr/>
          </a:p>
        </p:txBody>
      </p:sp>
      <p:sp>
        <p:nvSpPr>
          <p:cNvPr id="1270" name="Google Shape;1270;p95"/>
          <p:cNvSpPr txBox="1"/>
          <p:nvPr>
            <p:ph idx="4" type="subTitle"/>
          </p:nvPr>
        </p:nvSpPr>
        <p:spPr>
          <a:xfrm>
            <a:off x="6304375" y="259930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閒置設定</a:t>
            </a:r>
            <a:endParaRPr/>
          </a:p>
        </p:txBody>
      </p:sp>
      <p:sp>
        <p:nvSpPr>
          <p:cNvPr id="1271" name="Google Shape;1271;p95"/>
          <p:cNvSpPr txBox="1"/>
          <p:nvPr>
            <p:ph idx="5" type="subTitle"/>
          </p:nvPr>
        </p:nvSpPr>
        <p:spPr>
          <a:xfrm>
            <a:off x="6304375" y="3066488"/>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無痕模式</a:t>
            </a:r>
            <a:endParaRPr/>
          </a:p>
        </p:txBody>
      </p:sp>
      <p:sp>
        <p:nvSpPr>
          <p:cNvPr id="1272" name="Google Shape;1272;p95"/>
          <p:cNvSpPr txBox="1"/>
          <p:nvPr>
            <p:ph idx="6" type="subTitle"/>
          </p:nvPr>
        </p:nvSpPr>
        <p:spPr>
          <a:xfrm>
            <a:off x="6304375" y="35356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網址封鎖</a:t>
            </a:r>
            <a:r>
              <a:rPr lang="en"/>
              <a:t> / </a:t>
            </a:r>
            <a:r>
              <a:rPr lang="en" u="sng">
                <a:solidFill>
                  <a:schemeClr val="hlink"/>
                </a:solidFill>
                <a:hlinkClick/>
              </a:rPr>
              <a:t>安全搜尋和嚴格篩選模式</a:t>
            </a:r>
            <a:r>
              <a:rPr lang="en"/>
              <a:t> / </a:t>
            </a:r>
            <a:r>
              <a:rPr lang="en" u="sng">
                <a:solidFill>
                  <a:schemeClr val="hlink"/>
                </a:solidFill>
                <a:hlinkClick/>
              </a:rPr>
              <a:t>安全網站網址篩選器</a:t>
            </a:r>
            <a:endParaRPr/>
          </a:p>
        </p:txBody>
      </p:sp>
      <p:sp>
        <p:nvSpPr>
          <p:cNvPr id="1273" name="Google Shape;1273;p95"/>
          <p:cNvSpPr txBox="1"/>
          <p:nvPr>
            <p:ph idx="7" type="subTitle"/>
          </p:nvPr>
        </p:nvSpPr>
        <p:spPr>
          <a:xfrm>
            <a:off x="6304375" y="40008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受管理書籤</a:t>
            </a:r>
            <a:endParaRPr/>
          </a:p>
        </p:txBody>
      </p:sp>
      <p:sp>
        <p:nvSpPr>
          <p:cNvPr id="1274" name="Google Shape;1274;p95"/>
          <p:cNvSpPr txBox="1"/>
          <p:nvPr>
            <p:ph idx="8" type="subTitle"/>
          </p:nvPr>
        </p:nvSpPr>
        <p:spPr>
          <a:xfrm>
            <a:off x="6304375" y="447400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登入次要帳戶</a:t>
            </a:r>
            <a:endParaRPr/>
          </a:p>
        </p:txBody>
      </p:sp>
      <p:grpSp>
        <p:nvGrpSpPr>
          <p:cNvPr id="1275" name="Google Shape;1275;p95"/>
          <p:cNvGrpSpPr/>
          <p:nvPr/>
        </p:nvGrpSpPr>
        <p:grpSpPr>
          <a:xfrm>
            <a:off x="374125" y="172725"/>
            <a:ext cx="3315738" cy="3098488"/>
            <a:chOff x="374125" y="172725"/>
            <a:chExt cx="3315738" cy="3098488"/>
          </a:xfrm>
        </p:grpSpPr>
        <p:pic>
          <p:nvPicPr>
            <p:cNvPr id="1276" name="Google Shape;1276;p95"/>
            <p:cNvPicPr preferRelativeResize="0"/>
            <p:nvPr/>
          </p:nvPicPr>
          <p:blipFill>
            <a:blip r:embed="rId3">
              <a:alphaModFix/>
            </a:blip>
            <a:stretch>
              <a:fillRect/>
            </a:stretch>
          </p:blipFill>
          <p:spPr>
            <a:xfrm>
              <a:off x="374125" y="1007788"/>
              <a:ext cx="2263425" cy="2263425"/>
            </a:xfrm>
            <a:prstGeom prst="rect">
              <a:avLst/>
            </a:prstGeom>
            <a:noFill/>
            <a:ln>
              <a:noFill/>
            </a:ln>
          </p:spPr>
        </p:pic>
        <p:pic>
          <p:nvPicPr>
            <p:cNvPr id="1277" name="Google Shape;1277;p95"/>
            <p:cNvPicPr preferRelativeResize="0"/>
            <p:nvPr/>
          </p:nvPicPr>
          <p:blipFill>
            <a:blip r:embed="rId4">
              <a:alphaModFix/>
            </a:blip>
            <a:stretch>
              <a:fillRect/>
            </a:stretch>
          </p:blipFill>
          <p:spPr>
            <a:xfrm>
              <a:off x="2041588" y="172725"/>
              <a:ext cx="1648275" cy="1648275"/>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96"/>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en"/>
              <a:t>裝置</a:t>
            </a:r>
            <a:endParaRPr/>
          </a:p>
        </p:txBody>
      </p:sp>
      <p:sp>
        <p:nvSpPr>
          <p:cNvPr id="1283" name="Google Shape;1283;p96"/>
          <p:cNvSpPr/>
          <p:nvPr>
            <p:ph idx="2" type="pic"/>
          </p:nvPr>
        </p:nvSpPr>
        <p:spPr>
          <a:xfrm>
            <a:off x="327850" y="443825"/>
            <a:ext cx="3408300" cy="2556300"/>
          </a:xfrm>
          <a:prstGeom prst="rect">
            <a:avLst/>
          </a:prstGeom>
        </p:spPr>
      </p:sp>
      <p:sp>
        <p:nvSpPr>
          <p:cNvPr id="1284" name="Google Shape;1284;p96"/>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強制重新註冊</a:t>
            </a:r>
            <a:endParaRPr/>
          </a:p>
        </p:txBody>
      </p:sp>
      <p:sp>
        <p:nvSpPr>
          <p:cNvPr id="1285" name="Google Shape;1285;p96"/>
          <p:cNvSpPr txBox="1"/>
          <p:nvPr>
            <p:ph idx="3" type="subTitle"/>
          </p:nvPr>
        </p:nvSpPr>
        <p:spPr>
          <a:xfrm>
            <a:off x="6304375" y="2133413"/>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停用的裝置退還指示</a:t>
            </a:r>
            <a:endParaRPr/>
          </a:p>
        </p:txBody>
      </p:sp>
      <p:sp>
        <p:nvSpPr>
          <p:cNvPr id="1286" name="Google Shape;1286;p96"/>
          <p:cNvSpPr txBox="1"/>
          <p:nvPr>
            <p:ph idx="4" type="subTitle"/>
          </p:nvPr>
        </p:nvSpPr>
        <p:spPr>
          <a:xfrm>
            <a:off x="6304375" y="259930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登入設定</a:t>
            </a:r>
            <a:endParaRPr/>
          </a:p>
        </p:txBody>
      </p:sp>
      <p:sp>
        <p:nvSpPr>
          <p:cNvPr id="1287" name="Google Shape;1287;p96"/>
          <p:cNvSpPr txBox="1"/>
          <p:nvPr>
            <p:ph idx="5" type="subTitle"/>
          </p:nvPr>
        </p:nvSpPr>
        <p:spPr>
          <a:xfrm>
            <a:off x="6304375" y="3066488"/>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裝置更新設定</a:t>
            </a:r>
            <a:endParaRPr/>
          </a:p>
        </p:txBody>
      </p:sp>
      <p:sp>
        <p:nvSpPr>
          <p:cNvPr id="1288" name="Google Shape;1288;p96"/>
          <p:cNvSpPr txBox="1"/>
          <p:nvPr>
            <p:ph idx="6" type="subTitle"/>
          </p:nvPr>
        </p:nvSpPr>
        <p:spPr>
          <a:xfrm>
            <a:off x="6304375" y="35356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a:rPr>
              <a:t>電源和關機</a:t>
            </a:r>
            <a:endParaRPr/>
          </a:p>
        </p:txBody>
      </p:sp>
      <p:grpSp>
        <p:nvGrpSpPr>
          <p:cNvPr id="1289" name="Google Shape;1289;p96"/>
          <p:cNvGrpSpPr/>
          <p:nvPr/>
        </p:nvGrpSpPr>
        <p:grpSpPr>
          <a:xfrm>
            <a:off x="374125" y="172725"/>
            <a:ext cx="3315738" cy="3098488"/>
            <a:chOff x="374125" y="172725"/>
            <a:chExt cx="3315738" cy="3098488"/>
          </a:xfrm>
        </p:grpSpPr>
        <p:pic>
          <p:nvPicPr>
            <p:cNvPr id="1290" name="Google Shape;1290;p96"/>
            <p:cNvPicPr preferRelativeResize="0"/>
            <p:nvPr/>
          </p:nvPicPr>
          <p:blipFill>
            <a:blip r:embed="rId3">
              <a:alphaModFix/>
            </a:blip>
            <a:stretch>
              <a:fillRect/>
            </a:stretch>
          </p:blipFill>
          <p:spPr>
            <a:xfrm>
              <a:off x="374125" y="1007788"/>
              <a:ext cx="2263425" cy="2263425"/>
            </a:xfrm>
            <a:prstGeom prst="rect">
              <a:avLst/>
            </a:prstGeom>
            <a:noFill/>
            <a:ln>
              <a:noFill/>
            </a:ln>
          </p:spPr>
        </p:pic>
        <p:pic>
          <p:nvPicPr>
            <p:cNvPr id="1291" name="Google Shape;1291;p96"/>
            <p:cNvPicPr preferRelativeResize="0"/>
            <p:nvPr/>
          </p:nvPicPr>
          <p:blipFill>
            <a:blip r:embed="rId4">
              <a:alphaModFix/>
            </a:blip>
            <a:stretch>
              <a:fillRect/>
            </a:stretch>
          </p:blipFill>
          <p:spPr>
            <a:xfrm>
              <a:off x="2041588" y="172725"/>
              <a:ext cx="1648275" cy="1648275"/>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pic>
        <p:nvPicPr>
          <p:cNvPr id="1296" name="Google Shape;1296;p97"/>
          <p:cNvPicPr preferRelativeResize="0"/>
          <p:nvPr/>
        </p:nvPicPr>
        <p:blipFill>
          <a:blip r:embed="rId3">
            <a:alphaModFix/>
          </a:blip>
          <a:stretch>
            <a:fillRect/>
          </a:stretch>
        </p:blipFill>
        <p:spPr>
          <a:xfrm>
            <a:off x="2940111" y="1146326"/>
            <a:ext cx="6030300" cy="2918100"/>
          </a:xfrm>
          <a:prstGeom prst="snipRoundRect">
            <a:avLst>
              <a:gd fmla="val 16667" name="adj1"/>
              <a:gd fmla="val 0" name="adj2"/>
            </a:avLst>
          </a:prstGeom>
          <a:noFill/>
          <a:ln cap="flat" cmpd="sng" w="19050">
            <a:solidFill>
              <a:schemeClr val="dk2"/>
            </a:solidFill>
            <a:prstDash val="solid"/>
            <a:round/>
            <a:headEnd len="sm" w="sm" type="none"/>
            <a:tailEnd len="sm" w="sm" type="none"/>
          </a:ln>
        </p:spPr>
      </p:pic>
      <p:sp>
        <p:nvSpPr>
          <p:cNvPr id="1297" name="Google Shape;1297;p97"/>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b="1" lang="en">
                <a:solidFill>
                  <a:schemeClr val="accent4"/>
                </a:solidFill>
              </a:rPr>
              <a:t>訪客工作階段</a:t>
            </a:r>
            <a:endParaRPr b="1">
              <a:solidFill>
                <a:schemeClr val="accent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98"/>
          <p:cNvSpPr txBox="1"/>
          <p:nvPr>
            <p:ph type="title"/>
          </p:nvPr>
        </p:nvSpPr>
        <p:spPr>
          <a:xfrm>
            <a:off x="221150" y="1718125"/>
            <a:ext cx="3356400" cy="10092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en" sz="2000"/>
              <a:t>應用程式和擴充功能</a:t>
            </a:r>
            <a:endParaRPr sz="2000"/>
          </a:p>
        </p:txBody>
      </p:sp>
      <p:pic>
        <p:nvPicPr>
          <p:cNvPr id="1303" name="Google Shape;1303;p98"/>
          <p:cNvPicPr preferRelativeResize="0"/>
          <p:nvPr/>
        </p:nvPicPr>
        <p:blipFill rotWithShape="1">
          <a:blip r:embed="rId3">
            <a:alphaModFix/>
          </a:blip>
          <a:srcRect b="0" l="0" r="0" t="0"/>
          <a:stretch/>
        </p:blipFill>
        <p:spPr>
          <a:xfrm rot="10800000">
            <a:off x="2667050" y="228175"/>
            <a:ext cx="6371700" cy="3083100"/>
          </a:xfrm>
          <a:prstGeom prst="round1Rect">
            <a:avLst>
              <a:gd fmla="val 16667" name="adj"/>
            </a:avLst>
          </a:prstGeom>
          <a:noFill/>
          <a:ln cap="flat" cmpd="sng" w="19050">
            <a:solidFill>
              <a:schemeClr val="dk2"/>
            </a:solidFill>
            <a:prstDash val="solid"/>
            <a:round/>
            <a:headEnd len="sm" w="sm" type="none"/>
            <a:tailEnd len="sm" w="sm" type="none"/>
          </a:ln>
        </p:spPr>
      </p:pic>
      <p:sp>
        <p:nvSpPr>
          <p:cNvPr id="1304" name="Google Shape;1304;p98"/>
          <p:cNvSpPr/>
          <p:nvPr/>
        </p:nvSpPr>
        <p:spPr>
          <a:xfrm>
            <a:off x="8534700" y="2298600"/>
            <a:ext cx="370800" cy="881100"/>
          </a:xfrm>
          <a:prstGeom prst="rect">
            <a:avLst/>
          </a:prstGeom>
          <a:noFill/>
          <a:ln cap="flat" cmpd="sng" w="19050">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99"/>
          <p:cNvSpPr txBox="1"/>
          <p:nvPr>
            <p:ph type="title"/>
          </p:nvPr>
        </p:nvSpPr>
        <p:spPr>
          <a:xfrm>
            <a:off x="3302050" y="814825"/>
            <a:ext cx="46143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solidFill>
                  <a:schemeClr val="accent2"/>
                </a:solidFill>
              </a:rPr>
              <a:t>管理 Android、iOS 、 Google Sync等</a:t>
            </a:r>
            <a:endParaRPr>
              <a:solidFill>
                <a:schemeClr val="accent2"/>
              </a:solidFill>
            </a:endParaRPr>
          </a:p>
        </p:txBody>
      </p:sp>
      <p:sp>
        <p:nvSpPr>
          <p:cNvPr id="1310" name="Google Shape;1310;p99"/>
          <p:cNvSpPr/>
          <p:nvPr>
            <p:ph idx="2" type="pic"/>
          </p:nvPr>
        </p:nvSpPr>
        <p:spPr>
          <a:xfrm>
            <a:off x="4761200" y="1866709"/>
            <a:ext cx="3763500" cy="2918100"/>
          </a:xfrm>
          <a:prstGeom prst="roundRect">
            <a:avLst>
              <a:gd fmla="val 16667" name="adj"/>
            </a:avLst>
          </a:prstGeom>
        </p:spPr>
      </p:sp>
      <p:pic>
        <p:nvPicPr>
          <p:cNvPr id="1311" name="Google Shape;1311;p99"/>
          <p:cNvPicPr preferRelativeResize="0"/>
          <p:nvPr/>
        </p:nvPicPr>
        <p:blipFill rotWithShape="1">
          <a:blip r:embed="rId3">
            <a:alphaModFix/>
          </a:blip>
          <a:srcRect b="0" l="100000" r="100000" t="0"/>
          <a:stretch/>
        </p:blipFill>
        <p:spPr>
          <a:xfrm flipH="1">
            <a:off x="2288300" y="1762650"/>
            <a:ext cx="6672900" cy="3228900"/>
          </a:xfrm>
          <a:prstGeom prst="snip1Rect">
            <a:avLst>
              <a:gd fmla="val 16667" name="adj"/>
            </a:avLst>
          </a:prstGeom>
          <a:noFill/>
          <a:ln cap="flat" cmpd="sng" w="19050">
            <a:solidFill>
              <a:schemeClr val="dk2"/>
            </a:solidFill>
            <a:prstDash val="solid"/>
            <a:round/>
            <a:headEnd len="sm" w="sm" type="none"/>
            <a:tailEnd len="sm" w="sm" type="none"/>
          </a:ln>
        </p:spPr>
      </p:pic>
      <p:sp>
        <p:nvSpPr>
          <p:cNvPr id="1312" name="Google Shape;1312;p99"/>
          <p:cNvSpPr/>
          <p:nvPr/>
        </p:nvSpPr>
        <p:spPr>
          <a:xfrm>
            <a:off x="5841950" y="4174575"/>
            <a:ext cx="2486400" cy="511500"/>
          </a:xfrm>
          <a:prstGeom prst="rect">
            <a:avLst/>
          </a:prstGeom>
          <a:noFill/>
          <a:ln cap="flat" cmpd="sng" w="19050">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pic>
        <p:nvPicPr>
          <p:cNvPr id="1317" name="Google Shape;1317;p100"/>
          <p:cNvPicPr preferRelativeResize="0"/>
          <p:nvPr/>
        </p:nvPicPr>
        <p:blipFill>
          <a:blip r:embed="rId3">
            <a:alphaModFix/>
          </a:blip>
          <a:stretch>
            <a:fillRect/>
          </a:stretch>
        </p:blipFill>
        <p:spPr>
          <a:xfrm>
            <a:off x="3461998" y="370474"/>
            <a:ext cx="5511274" cy="2666884"/>
          </a:xfrm>
          <a:prstGeom prst="rect">
            <a:avLst/>
          </a:prstGeom>
          <a:noFill/>
          <a:ln>
            <a:noFill/>
          </a:ln>
        </p:spPr>
      </p:pic>
      <p:sp>
        <p:nvSpPr>
          <p:cNvPr id="1318" name="Google Shape;1318;p100"/>
          <p:cNvSpPr txBox="1"/>
          <p:nvPr>
            <p:ph type="title"/>
          </p:nvPr>
        </p:nvSpPr>
        <p:spPr>
          <a:xfrm>
            <a:off x="1206000" y="1540375"/>
            <a:ext cx="22533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b="1" lang="en">
                <a:solidFill>
                  <a:schemeClr val="accent4"/>
                </a:solidFill>
              </a:rPr>
              <a:t>網路</a:t>
            </a:r>
            <a:endParaRPr b="1">
              <a:solidFill>
                <a:schemeClr val="accent4"/>
              </a:solidFill>
            </a:endParaRPr>
          </a:p>
        </p:txBody>
      </p:sp>
      <p:sp>
        <p:nvSpPr>
          <p:cNvPr id="1319" name="Google Shape;1319;p100"/>
          <p:cNvSpPr/>
          <p:nvPr/>
        </p:nvSpPr>
        <p:spPr>
          <a:xfrm>
            <a:off x="3462000" y="608250"/>
            <a:ext cx="558000" cy="201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00"/>
          <p:cNvSpPr/>
          <p:nvPr/>
        </p:nvSpPr>
        <p:spPr>
          <a:xfrm>
            <a:off x="3462000" y="1262275"/>
            <a:ext cx="989400" cy="2010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00"/>
          <p:cNvSpPr/>
          <p:nvPr/>
        </p:nvSpPr>
        <p:spPr>
          <a:xfrm>
            <a:off x="4615325" y="1262275"/>
            <a:ext cx="1074600" cy="1809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00"/>
          <p:cNvSpPr/>
          <p:nvPr/>
        </p:nvSpPr>
        <p:spPr>
          <a:xfrm>
            <a:off x="3061250" y="370475"/>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a:t>
            </a:r>
            <a:endParaRPr>
              <a:solidFill>
                <a:schemeClr val="lt2"/>
              </a:solidFill>
            </a:endParaRPr>
          </a:p>
        </p:txBody>
      </p:sp>
      <p:sp>
        <p:nvSpPr>
          <p:cNvPr id="1323" name="Google Shape;1323;p100"/>
          <p:cNvSpPr/>
          <p:nvPr/>
        </p:nvSpPr>
        <p:spPr>
          <a:xfrm>
            <a:off x="3061250" y="1049050"/>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2</a:t>
            </a:r>
            <a:endParaRPr>
              <a:solidFill>
                <a:schemeClr val="lt2"/>
              </a:solidFill>
            </a:endParaRPr>
          </a:p>
        </p:txBody>
      </p:sp>
      <p:sp>
        <p:nvSpPr>
          <p:cNvPr id="1324" name="Google Shape;1324;p100"/>
          <p:cNvSpPr/>
          <p:nvPr/>
        </p:nvSpPr>
        <p:spPr>
          <a:xfrm>
            <a:off x="4149300" y="260536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3</a:t>
            </a:r>
            <a:endParaRPr>
              <a:solidFill>
                <a:schemeClr val="lt2"/>
              </a:solidFill>
            </a:endParaRPr>
          </a:p>
        </p:txBody>
      </p:sp>
      <p:sp>
        <p:nvSpPr>
          <p:cNvPr id="1325" name="Google Shape;1325;p100"/>
          <p:cNvSpPr/>
          <p:nvPr/>
        </p:nvSpPr>
        <p:spPr>
          <a:xfrm>
            <a:off x="8441550" y="969913"/>
            <a:ext cx="365100" cy="3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4</a:t>
            </a:r>
            <a:endParaRPr>
              <a:solidFill>
                <a:schemeClr val="lt2"/>
              </a:solidFill>
            </a:endParaRPr>
          </a:p>
        </p:txBody>
      </p:sp>
      <p:sp>
        <p:nvSpPr>
          <p:cNvPr id="1326" name="Google Shape;1326;p100"/>
          <p:cNvSpPr/>
          <p:nvPr/>
        </p:nvSpPr>
        <p:spPr>
          <a:xfrm>
            <a:off x="5689925" y="897175"/>
            <a:ext cx="3164400" cy="675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pic>
        <p:nvPicPr>
          <p:cNvPr id="1331" name="Google Shape;1331;p101"/>
          <p:cNvPicPr preferRelativeResize="0"/>
          <p:nvPr/>
        </p:nvPicPr>
        <p:blipFill>
          <a:blip r:embed="rId3">
            <a:alphaModFix/>
          </a:blip>
          <a:stretch>
            <a:fillRect/>
          </a:stretch>
        </p:blipFill>
        <p:spPr>
          <a:xfrm>
            <a:off x="3461974" y="370473"/>
            <a:ext cx="5511274" cy="2666882"/>
          </a:xfrm>
          <a:prstGeom prst="rect">
            <a:avLst/>
          </a:prstGeom>
          <a:noFill/>
          <a:ln>
            <a:noFill/>
          </a:ln>
        </p:spPr>
      </p:pic>
      <p:sp>
        <p:nvSpPr>
          <p:cNvPr id="1332" name="Google Shape;1332;p101"/>
          <p:cNvSpPr txBox="1"/>
          <p:nvPr>
            <p:ph type="title"/>
          </p:nvPr>
        </p:nvSpPr>
        <p:spPr>
          <a:xfrm>
            <a:off x="1206000" y="1540375"/>
            <a:ext cx="22533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b="1" lang="en">
                <a:solidFill>
                  <a:schemeClr val="accent4"/>
                </a:solidFill>
              </a:rPr>
              <a:t>網路</a:t>
            </a:r>
            <a:endParaRPr b="1">
              <a:solidFill>
                <a:schemeClr val="accent4"/>
              </a:solidFill>
            </a:endParaRPr>
          </a:p>
        </p:txBody>
      </p:sp>
      <p:sp>
        <p:nvSpPr>
          <p:cNvPr id="1333" name="Google Shape;1333;p101"/>
          <p:cNvSpPr/>
          <p:nvPr/>
        </p:nvSpPr>
        <p:spPr>
          <a:xfrm>
            <a:off x="5689925" y="897175"/>
            <a:ext cx="3164400" cy="2140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02"/>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en"/>
              <a:t>老師教學更順心：Google 應用管理</a:t>
            </a:r>
            <a:endParaRPr/>
          </a:p>
        </p:txBody>
      </p:sp>
      <p:sp>
        <p:nvSpPr>
          <p:cNvPr id="1339" name="Google Shape;1339;p102"/>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核心服務</a:t>
            </a:r>
            <a:endParaRPr/>
          </a:p>
        </p:txBody>
      </p:sp>
      <p:sp>
        <p:nvSpPr>
          <p:cNvPr id="1340" name="Google Shape;1340;p102"/>
          <p:cNvSpPr txBox="1"/>
          <p:nvPr>
            <p:ph idx="3" type="subTitle"/>
          </p:nvPr>
        </p:nvSpPr>
        <p:spPr>
          <a:xfrm>
            <a:off x="6304375" y="2314125"/>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額外的 Google 服務</a:t>
            </a:r>
            <a:endParaRPr/>
          </a:p>
        </p:txBody>
      </p:sp>
      <p:sp>
        <p:nvSpPr>
          <p:cNvPr id="1341" name="Google Shape;1341;p102"/>
          <p:cNvSpPr txBox="1"/>
          <p:nvPr>
            <p:ph idx="4" type="subTitle"/>
          </p:nvPr>
        </p:nvSpPr>
        <p:spPr>
          <a:xfrm>
            <a:off x="6304375" y="292290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網頁和行動應用程式</a:t>
            </a:r>
            <a:endParaRPr/>
          </a:p>
        </p:txBody>
      </p:sp>
      <p:sp>
        <p:nvSpPr>
          <p:cNvPr id="1342" name="Google Shape;1342;p102"/>
          <p:cNvSpPr txBox="1"/>
          <p:nvPr>
            <p:ph idx="5" type="subTitle"/>
          </p:nvPr>
        </p:nvSpPr>
        <p:spPr>
          <a:xfrm>
            <a:off x="6304375" y="3531675"/>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Google Workspace Marketplace</a:t>
            </a:r>
            <a:endParaRPr/>
          </a:p>
        </p:txBody>
      </p:sp>
      <p:pic>
        <p:nvPicPr>
          <p:cNvPr id="1343" name="Google Shape;1343;p102"/>
          <p:cNvPicPr preferRelativeResize="0"/>
          <p:nvPr/>
        </p:nvPicPr>
        <p:blipFill>
          <a:blip r:embed="rId3">
            <a:alphaModFix/>
          </a:blip>
          <a:stretch>
            <a:fillRect/>
          </a:stretch>
        </p:blipFill>
        <p:spPr>
          <a:xfrm>
            <a:off x="753850" y="443825"/>
            <a:ext cx="2556300" cy="2556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03"/>
          <p:cNvSpPr txBox="1"/>
          <p:nvPr>
            <p:ph type="title"/>
          </p:nvPr>
        </p:nvSpPr>
        <p:spPr>
          <a:xfrm>
            <a:off x="327600" y="2757350"/>
            <a:ext cx="5421900" cy="1015800"/>
          </a:xfrm>
          <a:prstGeom prst="rect">
            <a:avLst/>
          </a:prstGeom>
        </p:spPr>
        <p:txBody>
          <a:bodyPr anchorCtr="0" anchor="t" bIns="0" lIns="0" spcFirstLastPara="1" rIns="228600" wrap="square" tIns="0">
            <a:noAutofit/>
          </a:bodyPr>
          <a:lstStyle/>
          <a:p>
            <a:pPr indent="0" lvl="0" marL="0" rtl="0" algn="ctr">
              <a:spcBef>
                <a:spcPts val="1800"/>
              </a:spcBef>
              <a:spcAft>
                <a:spcPts val="0"/>
              </a:spcAft>
              <a:buNone/>
            </a:pPr>
            <a:r>
              <a:rPr b="0" lang="en" sz="2600"/>
              <a:t>核心服務</a:t>
            </a:r>
            <a:endParaRPr b="0" sz="2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id="1353" name="Google Shape;1353;p104"/>
          <p:cNvPicPr preferRelativeResize="0"/>
          <p:nvPr/>
        </p:nvPicPr>
        <p:blipFill rotWithShape="1">
          <a:blip r:embed="rId3">
            <a:alphaModFix/>
          </a:blip>
          <a:srcRect b="-29369" l="0" r="0" t="-29385"/>
          <a:stretch/>
        </p:blipFill>
        <p:spPr>
          <a:xfrm>
            <a:off x="327850" y="443825"/>
            <a:ext cx="3408301" cy="2556300"/>
          </a:xfrm>
          <a:prstGeom prst="rect">
            <a:avLst/>
          </a:prstGeom>
          <a:noFill/>
          <a:ln cap="flat" cmpd="sng" w="9525">
            <a:solidFill>
              <a:schemeClr val="dk1"/>
            </a:solidFill>
            <a:prstDash val="solid"/>
            <a:round/>
            <a:headEnd len="sm" w="sm" type="none"/>
            <a:tailEnd len="sm" w="sm" type="none"/>
          </a:ln>
        </p:spPr>
      </p:pic>
      <p:sp>
        <p:nvSpPr>
          <p:cNvPr id="1354" name="Google Shape;1354;p104"/>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en"/>
              <a:t>技能清單</a:t>
            </a:r>
            <a:endParaRPr/>
          </a:p>
        </p:txBody>
      </p:sp>
      <p:sp>
        <p:nvSpPr>
          <p:cNvPr id="1355" name="Google Shape;1355;p104"/>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4"/>
              </a:rPr>
              <a:t>總覽</a:t>
            </a:r>
            <a:endParaRPr/>
          </a:p>
        </p:txBody>
      </p:sp>
      <p:sp>
        <p:nvSpPr>
          <p:cNvPr id="1356" name="Google Shape;1356;p104"/>
          <p:cNvSpPr txBox="1"/>
          <p:nvPr>
            <p:ph idx="3" type="subTitle"/>
          </p:nvPr>
        </p:nvSpPr>
        <p:spPr>
          <a:xfrm>
            <a:off x="6304375" y="2133413"/>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5"/>
              </a:rPr>
              <a:t>Classroom</a:t>
            </a:r>
            <a:r>
              <a:rPr lang="en">
                <a:solidFill>
                  <a:schemeClr val="dk1"/>
                </a:solidFill>
              </a:rPr>
              <a:t>( 權限 / 設定 )</a:t>
            </a:r>
            <a:endParaRPr/>
          </a:p>
        </p:txBody>
      </p:sp>
      <p:sp>
        <p:nvSpPr>
          <p:cNvPr id="1357" name="Google Shape;1357;p104"/>
          <p:cNvSpPr txBox="1"/>
          <p:nvPr>
            <p:ph idx="4" type="subTitle"/>
          </p:nvPr>
        </p:nvSpPr>
        <p:spPr>
          <a:xfrm>
            <a:off x="6304375" y="259930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Gmail</a:t>
            </a:r>
            <a:r>
              <a:rPr lang="en">
                <a:solidFill>
                  <a:schemeClr val="dk1"/>
                </a:solidFill>
              </a:rPr>
              <a:t>( 設定 / 黑白名單 )</a:t>
            </a:r>
            <a:endParaRPr/>
          </a:p>
        </p:txBody>
      </p:sp>
      <p:sp>
        <p:nvSpPr>
          <p:cNvPr id="1358" name="Google Shape;1358;p104"/>
          <p:cNvSpPr txBox="1"/>
          <p:nvPr>
            <p:ph idx="5" type="subTitle"/>
          </p:nvPr>
        </p:nvSpPr>
        <p:spPr>
          <a:xfrm>
            <a:off x="6304375" y="3066488"/>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7"/>
              </a:rPr>
              <a:t>Meet</a:t>
            </a:r>
            <a:r>
              <a:rPr lang="en">
                <a:solidFill>
                  <a:schemeClr val="dk1"/>
                </a:solidFill>
              </a:rPr>
              <a:t>( 權限 / 設定 )</a:t>
            </a:r>
            <a:endParaRPr/>
          </a:p>
        </p:txBody>
      </p:sp>
      <p:sp>
        <p:nvSpPr>
          <p:cNvPr id="1359" name="Google Shape;1359;p104"/>
          <p:cNvSpPr txBox="1"/>
          <p:nvPr>
            <p:ph idx="7" type="subTitle"/>
          </p:nvPr>
        </p:nvSpPr>
        <p:spPr>
          <a:xfrm>
            <a:off x="6304375" y="40008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8"/>
              </a:rPr>
              <a:t>Drive</a:t>
            </a:r>
            <a:r>
              <a:rPr lang="en">
                <a:solidFill>
                  <a:schemeClr val="dk1"/>
                </a:solidFill>
              </a:rPr>
              <a:t>( 權限 / </a:t>
            </a:r>
            <a:r>
              <a:rPr lang="en" u="sng">
                <a:solidFill>
                  <a:schemeClr val="hlink"/>
                </a:solidFill>
                <a:hlinkClick action="ppaction://hlinksldjump" r:id="rId9"/>
              </a:rPr>
              <a:t>容量</a:t>
            </a:r>
            <a:r>
              <a:rPr lang="en">
                <a:solidFill>
                  <a:schemeClr val="dk1"/>
                </a:solidFill>
              </a:rPr>
              <a:t> / 設定 )</a:t>
            </a:r>
            <a:endParaRPr/>
          </a:p>
        </p:txBody>
      </p:sp>
      <p:sp>
        <p:nvSpPr>
          <p:cNvPr id="1360" name="Google Shape;1360;p104"/>
          <p:cNvSpPr txBox="1"/>
          <p:nvPr>
            <p:ph idx="6" type="subTitle"/>
          </p:nvPr>
        </p:nvSpPr>
        <p:spPr>
          <a:xfrm>
            <a:off x="6304375" y="35356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10"/>
              </a:rPr>
              <a:t>日曆</a:t>
            </a:r>
            <a:r>
              <a:rPr lang="en"/>
              <a:t>( 權限 / 設定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05"/>
          <p:cNvSpPr txBox="1"/>
          <p:nvPr>
            <p:ph type="title"/>
          </p:nvPr>
        </p:nvSpPr>
        <p:spPr>
          <a:xfrm>
            <a:off x="327600" y="2757350"/>
            <a:ext cx="5421900" cy="1015800"/>
          </a:xfrm>
          <a:prstGeom prst="rect">
            <a:avLst/>
          </a:prstGeom>
        </p:spPr>
        <p:txBody>
          <a:bodyPr anchorCtr="0" anchor="t" bIns="0" lIns="0" spcFirstLastPara="1" rIns="228600" wrap="square" tIns="0">
            <a:noAutofit/>
          </a:bodyPr>
          <a:lstStyle/>
          <a:p>
            <a:pPr indent="0" lvl="0" marL="0" rtl="0" algn="ctr">
              <a:spcBef>
                <a:spcPts val="1800"/>
              </a:spcBef>
              <a:spcAft>
                <a:spcPts val="0"/>
              </a:spcAft>
              <a:buNone/>
            </a:pPr>
            <a:r>
              <a:rPr b="0" lang="en" sz="2600"/>
              <a:t>額外服務及應用程式</a:t>
            </a:r>
            <a:endParaRPr b="0" sz="26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pic>
        <p:nvPicPr>
          <p:cNvPr id="1370" name="Google Shape;1370;p106"/>
          <p:cNvPicPr preferRelativeResize="0"/>
          <p:nvPr/>
        </p:nvPicPr>
        <p:blipFill rotWithShape="1">
          <a:blip r:embed="rId3">
            <a:alphaModFix/>
          </a:blip>
          <a:srcRect b="-29369" l="0" r="0" t="-29385"/>
          <a:stretch/>
        </p:blipFill>
        <p:spPr>
          <a:xfrm>
            <a:off x="327850" y="443825"/>
            <a:ext cx="3408301" cy="2556300"/>
          </a:xfrm>
          <a:prstGeom prst="rect">
            <a:avLst/>
          </a:prstGeom>
          <a:noFill/>
          <a:ln cap="flat" cmpd="sng" w="9525">
            <a:solidFill>
              <a:schemeClr val="dk1"/>
            </a:solidFill>
            <a:prstDash val="solid"/>
            <a:round/>
            <a:headEnd len="sm" w="sm" type="none"/>
            <a:tailEnd len="sm" w="sm" type="none"/>
          </a:ln>
        </p:spPr>
      </p:pic>
      <p:sp>
        <p:nvSpPr>
          <p:cNvPr id="1371" name="Google Shape;1371;p106"/>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en"/>
              <a:t>技能清單</a:t>
            </a:r>
            <a:endParaRPr/>
          </a:p>
        </p:txBody>
      </p:sp>
      <p:sp>
        <p:nvSpPr>
          <p:cNvPr id="1372" name="Google Shape;1372;p106"/>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latin typeface="Roboto"/>
                <a:ea typeface="Roboto"/>
                <a:cs typeface="Roboto"/>
                <a:sym typeface="Roboto"/>
                <a:hlinkClick r:id="rId4"/>
              </a:rPr>
              <a:t>額外的 Google 服務</a:t>
            </a:r>
            <a:endParaRPr/>
          </a:p>
        </p:txBody>
      </p:sp>
      <p:sp>
        <p:nvSpPr>
          <p:cNvPr id="1373" name="Google Shape;1373;p106"/>
          <p:cNvSpPr txBox="1"/>
          <p:nvPr>
            <p:ph idx="3" type="subTitle"/>
          </p:nvPr>
        </p:nvSpPr>
        <p:spPr>
          <a:xfrm>
            <a:off x="6304375" y="2385925"/>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5"/>
              </a:rPr>
              <a:t>網頁和行動應用程式</a:t>
            </a:r>
            <a:endParaRPr/>
          </a:p>
        </p:txBody>
      </p:sp>
      <p:sp>
        <p:nvSpPr>
          <p:cNvPr id="1374" name="Google Shape;1374;p106"/>
          <p:cNvSpPr txBox="1"/>
          <p:nvPr>
            <p:ph idx="4" type="subTitle"/>
          </p:nvPr>
        </p:nvSpPr>
        <p:spPr>
          <a:xfrm>
            <a:off x="6304375" y="3066488"/>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Google Workspace Marketplace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107"/>
          <p:cNvSpPr txBox="1"/>
          <p:nvPr>
            <p:ph type="title"/>
          </p:nvPr>
        </p:nvSpPr>
        <p:spPr>
          <a:xfrm>
            <a:off x="1114200" y="920575"/>
            <a:ext cx="34002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管理員管理更安心</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108"/>
          <p:cNvSpPr txBox="1"/>
          <p:nvPr>
            <p:ph type="title"/>
          </p:nvPr>
        </p:nvSpPr>
        <p:spPr>
          <a:xfrm>
            <a:off x="4626775" y="1544100"/>
            <a:ext cx="3551400" cy="675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sz="2600">
                <a:solidFill>
                  <a:srgbClr val="EA4335"/>
                </a:solidFill>
                <a:latin typeface="Google Sans"/>
                <a:ea typeface="Google Sans"/>
                <a:cs typeface="Google Sans"/>
                <a:sym typeface="Google Sans"/>
              </a:rPr>
              <a:t>安全性管理</a:t>
            </a:r>
            <a:endParaRPr sz="2600">
              <a:solidFill>
                <a:srgbClr val="EA4335"/>
              </a:solidFill>
              <a:latin typeface="Google Sans"/>
              <a:ea typeface="Google Sans"/>
              <a:cs typeface="Google Sans"/>
              <a:sym typeface="Google Sans"/>
            </a:endParaRPr>
          </a:p>
        </p:txBody>
      </p:sp>
      <p:sp>
        <p:nvSpPr>
          <p:cNvPr id="1385" name="Google Shape;1385;p108"/>
          <p:cNvSpPr/>
          <p:nvPr/>
        </p:nvSpPr>
        <p:spPr>
          <a:xfrm rot="10800000">
            <a:off x="5973650" y="1982675"/>
            <a:ext cx="3292800" cy="3292800"/>
          </a:xfrm>
          <a:prstGeom prst="diagStripe">
            <a:avLst>
              <a:gd fmla="val 62550"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pic>
        <p:nvPicPr>
          <p:cNvPr id="1390" name="Google Shape;1390;p109"/>
          <p:cNvPicPr preferRelativeResize="0"/>
          <p:nvPr/>
        </p:nvPicPr>
        <p:blipFill rotWithShape="1">
          <a:blip r:embed="rId3">
            <a:alphaModFix/>
          </a:blip>
          <a:srcRect b="-73334" l="0" r="0" t="-73334"/>
          <a:stretch/>
        </p:blipFill>
        <p:spPr>
          <a:xfrm>
            <a:off x="327850" y="457175"/>
            <a:ext cx="3408300" cy="2529600"/>
          </a:xfrm>
          <a:prstGeom prst="rect">
            <a:avLst/>
          </a:prstGeom>
          <a:noFill/>
          <a:ln cap="flat" cmpd="sng" w="19050">
            <a:solidFill>
              <a:srgbClr val="757575"/>
            </a:solidFill>
            <a:prstDash val="solid"/>
            <a:round/>
            <a:headEnd len="sm" w="sm" type="none"/>
            <a:tailEnd len="sm" w="sm" type="none"/>
          </a:ln>
        </p:spPr>
      </p:pic>
      <p:sp>
        <p:nvSpPr>
          <p:cNvPr id="1391" name="Google Shape;1391;p109"/>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en"/>
              <a:t>技能清單</a:t>
            </a:r>
            <a:endParaRPr/>
          </a:p>
        </p:txBody>
      </p:sp>
      <p:sp>
        <p:nvSpPr>
          <p:cNvPr id="1392" name="Google Shape;1392;p109"/>
          <p:cNvSpPr txBox="1"/>
          <p:nvPr>
            <p:ph idx="1" type="subTitle"/>
          </p:nvPr>
        </p:nvSpPr>
        <p:spPr>
          <a:xfrm>
            <a:off x="6304375" y="170535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4"/>
              </a:rPr>
              <a:t>快訊中心</a:t>
            </a:r>
            <a:endParaRPr/>
          </a:p>
        </p:txBody>
      </p:sp>
      <p:sp>
        <p:nvSpPr>
          <p:cNvPr id="1393" name="Google Shape;1393;p109"/>
          <p:cNvSpPr txBox="1"/>
          <p:nvPr>
            <p:ph idx="3" type="subTitle"/>
          </p:nvPr>
        </p:nvSpPr>
        <p:spPr>
          <a:xfrm>
            <a:off x="6304375" y="2314125"/>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5"/>
              </a:rPr>
              <a:t>2-step verification</a:t>
            </a:r>
            <a:endParaRPr/>
          </a:p>
        </p:txBody>
      </p:sp>
      <p:sp>
        <p:nvSpPr>
          <p:cNvPr id="1394" name="Google Shape;1394;p109"/>
          <p:cNvSpPr txBox="1"/>
          <p:nvPr>
            <p:ph idx="4" type="subTitle"/>
          </p:nvPr>
        </p:nvSpPr>
        <p:spPr>
          <a:xfrm>
            <a:off x="6304375" y="2922900"/>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登入驗證</a:t>
            </a:r>
            <a:endParaRPr/>
          </a:p>
        </p:txBody>
      </p:sp>
      <p:sp>
        <p:nvSpPr>
          <p:cNvPr id="1395" name="Google Shape;1395;p109"/>
          <p:cNvSpPr txBox="1"/>
          <p:nvPr>
            <p:ph idx="5" type="subTitle"/>
          </p:nvPr>
        </p:nvSpPr>
        <p:spPr>
          <a:xfrm>
            <a:off x="6304375" y="3531675"/>
            <a:ext cx="22950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7"/>
              </a:rPr>
              <a:t>密碼管理</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110"/>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solidFill>
                  <a:schemeClr val="accent2"/>
                </a:solidFill>
              </a:rPr>
              <a:t>Chrome Web Store 私心推薦</a:t>
            </a:r>
            <a:endParaRPr>
              <a:solidFill>
                <a:schemeClr val="accent2"/>
              </a:solidFill>
            </a:endParaRPr>
          </a:p>
        </p:txBody>
      </p:sp>
      <p:pic>
        <p:nvPicPr>
          <p:cNvPr id="1401" name="Google Shape;1401;p110">
            <a:hlinkClick r:id="rId3"/>
          </p:cNvPr>
          <p:cNvPicPr preferRelativeResize="0"/>
          <p:nvPr/>
        </p:nvPicPr>
        <p:blipFill>
          <a:blip r:embed="rId4">
            <a:alphaModFix/>
          </a:blip>
          <a:stretch>
            <a:fillRect/>
          </a:stretch>
        </p:blipFill>
        <p:spPr>
          <a:xfrm>
            <a:off x="4235900" y="1063626"/>
            <a:ext cx="4734651" cy="277251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pic>
        <p:nvPicPr>
          <p:cNvPr id="1406" name="Google Shape;1406;p111"/>
          <p:cNvPicPr preferRelativeResize="0"/>
          <p:nvPr/>
        </p:nvPicPr>
        <p:blipFill rotWithShape="1">
          <a:blip r:embed="rId3">
            <a:alphaModFix/>
          </a:blip>
          <a:srcRect b="0" l="0" r="2162" t="0"/>
          <a:stretch/>
        </p:blipFill>
        <p:spPr>
          <a:xfrm>
            <a:off x="5383950" y="2557148"/>
            <a:ext cx="3506999" cy="2099054"/>
          </a:xfrm>
          <a:prstGeom prst="rect">
            <a:avLst/>
          </a:prstGeom>
          <a:noFill/>
          <a:ln>
            <a:noFill/>
          </a:ln>
        </p:spPr>
      </p:pic>
      <p:sp>
        <p:nvSpPr>
          <p:cNvPr id="1407" name="Google Shape;1407;p111"/>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Chrome Web Store 私心推薦</a:t>
            </a:r>
            <a:endParaRPr/>
          </a:p>
        </p:txBody>
      </p:sp>
      <p:sp>
        <p:nvSpPr>
          <p:cNvPr id="1408" name="Google Shape;1408;p111"/>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4"/>
              </a:rPr>
              <a:t>KAMI</a:t>
            </a:r>
            <a:endParaRPr/>
          </a:p>
        </p:txBody>
      </p:sp>
      <p:sp>
        <p:nvSpPr>
          <p:cNvPr id="1409" name="Google Shape;1409;p111"/>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5"/>
              </a:rPr>
              <a:t>Nimbus Screenshot &amp; Screen Video Recorder</a:t>
            </a:r>
            <a:endParaRPr/>
          </a:p>
        </p:txBody>
      </p:sp>
      <p:sp>
        <p:nvSpPr>
          <p:cNvPr id="1410" name="Google Shape;1410;p111"/>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Keep</a:t>
            </a:r>
            <a:endParaRPr/>
          </a:p>
        </p:txBody>
      </p:sp>
      <p:sp>
        <p:nvSpPr>
          <p:cNvPr id="1411" name="Google Shape;1411;p111"/>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7"/>
              </a:rPr>
              <a:t>Loom</a:t>
            </a:r>
            <a:r>
              <a:rPr lang="en">
                <a:solidFill>
                  <a:schemeClr val="dk1"/>
                </a:solidFill>
              </a:rPr>
              <a:t> / </a:t>
            </a:r>
            <a:r>
              <a:rPr lang="en" u="sng">
                <a:solidFill>
                  <a:schemeClr val="hlink"/>
                </a:solidFill>
                <a:hlinkClick r:id="rId8"/>
              </a:rPr>
              <a:t>Screencastify</a:t>
            </a:r>
            <a:endParaRPr/>
          </a:p>
        </p:txBody>
      </p:sp>
      <p:sp>
        <p:nvSpPr>
          <p:cNvPr id="1412" name="Google Shape;1412;p111"/>
          <p:cNvSpPr txBox="1"/>
          <p:nvPr>
            <p:ph idx="6" type="subTitle"/>
          </p:nvPr>
        </p:nvSpPr>
        <p:spPr>
          <a:xfrm>
            <a:off x="1642000" y="4574501"/>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9"/>
              </a:rPr>
              <a:t>WeVideo</a:t>
            </a:r>
            <a:r>
              <a:rPr lang="en"/>
              <a:t> / </a:t>
            </a:r>
            <a:r>
              <a:rPr lang="en" u="sng">
                <a:solidFill>
                  <a:schemeClr val="hlink"/>
                </a:solidFill>
                <a:hlinkClick r:id="rId10"/>
              </a:rPr>
              <a:t>Clipchamp</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112"/>
          <p:cNvSpPr txBox="1"/>
          <p:nvPr>
            <p:ph type="title"/>
          </p:nvPr>
        </p:nvSpPr>
        <p:spPr>
          <a:xfrm>
            <a:off x="4494125" y="655175"/>
            <a:ext cx="4493400" cy="5085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en"/>
              <a:t>Chrome Web Store 私心推薦</a:t>
            </a:r>
            <a:endParaRPr/>
          </a:p>
        </p:txBody>
      </p:sp>
      <p:sp>
        <p:nvSpPr>
          <p:cNvPr id="1418" name="Google Shape;1418;p112"/>
          <p:cNvSpPr txBox="1"/>
          <p:nvPr>
            <p:ph idx="1" type="subTitle"/>
          </p:nvPr>
        </p:nvSpPr>
        <p:spPr>
          <a:xfrm>
            <a:off x="6119575" y="1705350"/>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ClassroomGo</a:t>
            </a:r>
            <a:endParaRPr/>
          </a:p>
        </p:txBody>
      </p:sp>
      <p:sp>
        <p:nvSpPr>
          <p:cNvPr id="1419" name="Google Shape;1419;p112"/>
          <p:cNvSpPr/>
          <p:nvPr>
            <p:ph idx="2" type="pic"/>
          </p:nvPr>
        </p:nvSpPr>
        <p:spPr>
          <a:xfrm>
            <a:off x="327850" y="443825"/>
            <a:ext cx="3408300" cy="2556300"/>
          </a:xfrm>
          <a:prstGeom prst="rect">
            <a:avLst/>
          </a:prstGeom>
        </p:spPr>
      </p:sp>
      <p:sp>
        <p:nvSpPr>
          <p:cNvPr id="1420" name="Google Shape;1420;p112"/>
          <p:cNvSpPr txBox="1"/>
          <p:nvPr>
            <p:ph idx="3" type="subTitle"/>
          </p:nvPr>
        </p:nvSpPr>
        <p:spPr>
          <a:xfrm>
            <a:off x="6119575" y="2274400"/>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4"/>
              </a:rPr>
              <a:t>Page Marker - Draw on Web</a:t>
            </a:r>
            <a:r>
              <a:rPr lang="en">
                <a:solidFill>
                  <a:schemeClr val="dk1"/>
                </a:solidFill>
              </a:rPr>
              <a:t> / </a:t>
            </a:r>
            <a:r>
              <a:rPr lang="en" u="sng">
                <a:solidFill>
                  <a:schemeClr val="hlink"/>
                </a:solidFill>
                <a:hlinkClick r:id="rId5"/>
              </a:rPr>
              <a:t>Web Paint - screenshot</a:t>
            </a:r>
            <a:endParaRPr/>
          </a:p>
        </p:txBody>
      </p:sp>
      <p:sp>
        <p:nvSpPr>
          <p:cNvPr id="1421" name="Google Shape;1421;p112"/>
          <p:cNvSpPr txBox="1"/>
          <p:nvPr>
            <p:ph idx="4" type="subTitle"/>
          </p:nvPr>
        </p:nvSpPr>
        <p:spPr>
          <a:xfrm>
            <a:off x="6119575" y="2843442"/>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6"/>
              </a:rPr>
              <a:t>CraftyZoom</a:t>
            </a:r>
            <a:endParaRPr/>
          </a:p>
        </p:txBody>
      </p:sp>
      <p:sp>
        <p:nvSpPr>
          <p:cNvPr id="1422" name="Google Shape;1422;p112"/>
          <p:cNvSpPr txBox="1"/>
          <p:nvPr>
            <p:ph idx="5" type="subTitle"/>
          </p:nvPr>
        </p:nvSpPr>
        <p:spPr>
          <a:xfrm>
            <a:off x="6119575" y="3412484"/>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7"/>
              </a:rPr>
              <a:t>Picture-in-Picture Extension</a:t>
            </a:r>
            <a:endParaRPr/>
          </a:p>
        </p:txBody>
      </p:sp>
      <p:sp>
        <p:nvSpPr>
          <p:cNvPr id="1423" name="Google Shape;1423;p112"/>
          <p:cNvSpPr txBox="1"/>
          <p:nvPr>
            <p:ph idx="6" type="subTitle"/>
          </p:nvPr>
        </p:nvSpPr>
        <p:spPr>
          <a:xfrm>
            <a:off x="6119575" y="3981526"/>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8"/>
              </a:rPr>
              <a:t>Chrome Remote Desktop</a:t>
            </a:r>
            <a:endParaRPr/>
          </a:p>
        </p:txBody>
      </p:sp>
      <p:pic>
        <p:nvPicPr>
          <p:cNvPr id="1424" name="Google Shape;1424;p112"/>
          <p:cNvPicPr preferRelativeResize="0"/>
          <p:nvPr/>
        </p:nvPicPr>
        <p:blipFill rotWithShape="1">
          <a:blip r:embed="rId9">
            <a:alphaModFix/>
          </a:blip>
          <a:srcRect b="2458" l="0" r="23826" t="0"/>
          <a:stretch/>
        </p:blipFill>
        <p:spPr>
          <a:xfrm>
            <a:off x="327850" y="443825"/>
            <a:ext cx="3408302" cy="2556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113"/>
          <p:cNvSpPr txBox="1"/>
          <p:nvPr>
            <p:ph type="title"/>
          </p:nvPr>
        </p:nvSpPr>
        <p:spPr>
          <a:xfrm>
            <a:off x="4830650" y="1540375"/>
            <a:ext cx="3551400" cy="675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sz="2600">
                <a:solidFill>
                  <a:srgbClr val="EA4335"/>
                </a:solidFill>
                <a:latin typeface="Google Sans"/>
                <a:ea typeface="Google Sans"/>
                <a:cs typeface="Google Sans"/>
                <a:sym typeface="Google Sans"/>
              </a:rPr>
              <a:t>儲存空間管理</a:t>
            </a:r>
            <a:endParaRPr sz="2600">
              <a:solidFill>
                <a:srgbClr val="EA4335"/>
              </a:solidFill>
              <a:latin typeface="Google Sans"/>
              <a:ea typeface="Google Sans"/>
              <a:cs typeface="Google Sans"/>
              <a:sym typeface="Google Sans"/>
            </a:endParaRPr>
          </a:p>
        </p:txBody>
      </p:sp>
      <p:sp>
        <p:nvSpPr>
          <p:cNvPr id="1430" name="Google Shape;1430;p113"/>
          <p:cNvSpPr/>
          <p:nvPr/>
        </p:nvSpPr>
        <p:spPr>
          <a:xfrm>
            <a:off x="0" y="0"/>
            <a:ext cx="1340100" cy="1340100"/>
          </a:xfrm>
          <a:prstGeom prst="halfFrame">
            <a:avLst>
              <a:gd fmla="val 33333" name="adj1"/>
              <a:gd fmla="val 33333" name="adj2"/>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13"/>
          <p:cNvSpPr/>
          <p:nvPr/>
        </p:nvSpPr>
        <p:spPr>
          <a:xfrm rot="10800000">
            <a:off x="7803900" y="3803400"/>
            <a:ext cx="1340100" cy="1340100"/>
          </a:xfrm>
          <a:prstGeom prst="halfFrame">
            <a:avLst>
              <a:gd fmla="val 33333" name="adj1"/>
              <a:gd fmla="val 33333" name="adj2"/>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11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儲存空間指派層級</a:t>
            </a:r>
            <a:endParaRPr/>
          </a:p>
        </p:txBody>
      </p:sp>
      <p:sp>
        <p:nvSpPr>
          <p:cNvPr id="1437" name="Google Shape;1437;p114"/>
          <p:cNvSpPr txBox="1"/>
          <p:nvPr>
            <p:ph idx="1" type="subTitle"/>
          </p:nvPr>
        </p:nvSpPr>
        <p:spPr>
          <a:xfrm>
            <a:off x="1642000" y="1641125"/>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使用者</a:t>
            </a:r>
            <a:endParaRPr/>
          </a:p>
        </p:txBody>
      </p:sp>
      <p:sp>
        <p:nvSpPr>
          <p:cNvPr id="1438" name="Google Shape;1438;p114"/>
          <p:cNvSpPr txBox="1"/>
          <p:nvPr>
            <p:ph idx="2"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群組</a:t>
            </a:r>
            <a:endParaRPr/>
          </a:p>
        </p:txBody>
      </p:sp>
      <p:sp>
        <p:nvSpPr>
          <p:cNvPr id="1439" name="Google Shape;1439;p114"/>
          <p:cNvSpPr txBox="1"/>
          <p:nvPr>
            <p:ph idx="3"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機構</a:t>
            </a:r>
            <a:endParaRPr/>
          </a:p>
        </p:txBody>
      </p:sp>
      <p:pic>
        <p:nvPicPr>
          <p:cNvPr id="1440" name="Google Shape;1440;p114">
            <a:hlinkClick action="ppaction://hlinksldjump" r:id="rId4"/>
          </p:cNvPr>
          <p:cNvPicPr preferRelativeResize="0"/>
          <p:nvPr/>
        </p:nvPicPr>
        <p:blipFill>
          <a:blip r:embed="rId5">
            <a:alphaModFix/>
          </a:blip>
          <a:stretch>
            <a:fillRect/>
          </a:stretch>
        </p:blipFill>
        <p:spPr>
          <a:xfrm>
            <a:off x="0" y="4457650"/>
            <a:ext cx="685850" cy="685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11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solidFill>
                  <a:srgbClr val="EA4335"/>
                </a:solidFill>
              </a:rPr>
              <a:t>忘記了？</a:t>
            </a:r>
            <a:r>
              <a:rPr lang="en">
                <a:solidFill>
                  <a:srgbClr val="FBBC05"/>
                </a:solidFill>
              </a:rPr>
              <a:t>有疑問？</a:t>
            </a:r>
            <a:endParaRPr>
              <a:solidFill>
                <a:srgbClr val="FBBC05"/>
              </a:solidFill>
            </a:endParaRPr>
          </a:p>
          <a:p>
            <a:pPr indent="0" lvl="0" marL="0" rtl="0" algn="l">
              <a:spcBef>
                <a:spcPts val="0"/>
              </a:spcBef>
              <a:spcAft>
                <a:spcPts val="0"/>
              </a:spcAft>
              <a:buNone/>
            </a:pPr>
            <a:r>
              <a:rPr lang="en"/>
              <a:t>找 </a:t>
            </a:r>
            <a:r>
              <a:rPr lang="en" u="sng">
                <a:solidFill>
                  <a:schemeClr val="hlink"/>
                </a:solidFill>
                <a:hlinkClick r:id="rId3"/>
              </a:rPr>
              <a:t>Google</a:t>
            </a:r>
            <a:r>
              <a:rPr lang="en"/>
              <a:t> 大神吧！</a:t>
            </a:r>
            <a:endParaRPr/>
          </a:p>
        </p:txBody>
      </p:sp>
      <p:pic>
        <p:nvPicPr>
          <p:cNvPr id="1446" name="Google Shape;1446;p115"/>
          <p:cNvPicPr preferRelativeResize="0"/>
          <p:nvPr/>
        </p:nvPicPr>
        <p:blipFill>
          <a:blip r:embed="rId4">
            <a:alphaModFix/>
          </a:blip>
          <a:stretch>
            <a:fillRect/>
          </a:stretch>
        </p:blipFill>
        <p:spPr>
          <a:xfrm>
            <a:off x="5563900" y="809375"/>
            <a:ext cx="2571750" cy="2571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16"/>
          <p:cNvSpPr txBox="1"/>
          <p:nvPr>
            <p:ph type="title"/>
          </p:nvPr>
        </p:nvSpPr>
        <p:spPr>
          <a:xfrm>
            <a:off x="761950" y="903525"/>
            <a:ext cx="4018200" cy="1668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sz="4800"/>
              <a:t>Q &amp; A</a:t>
            </a:r>
            <a:endParaRPr sz="4800"/>
          </a:p>
        </p:txBody>
      </p:sp>
      <p:pic>
        <p:nvPicPr>
          <p:cNvPr id="1452" name="Google Shape;1452;p116"/>
          <p:cNvPicPr preferRelativeResize="0"/>
          <p:nvPr/>
        </p:nvPicPr>
        <p:blipFill>
          <a:blip r:embed="rId3">
            <a:alphaModFix/>
          </a:blip>
          <a:stretch>
            <a:fillRect/>
          </a:stretch>
        </p:blipFill>
        <p:spPr>
          <a:xfrm>
            <a:off x="5261550" y="1354625"/>
            <a:ext cx="3495501" cy="34955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117"/>
          <p:cNvSpPr txBox="1"/>
          <p:nvPr>
            <p:ph type="title"/>
          </p:nvPr>
        </p:nvSpPr>
        <p:spPr>
          <a:xfrm>
            <a:off x="761950" y="809575"/>
            <a:ext cx="7620000" cy="3438000"/>
          </a:xfrm>
          <a:prstGeom prst="rect">
            <a:avLst/>
          </a:prstGeom>
        </p:spPr>
        <p:txBody>
          <a:bodyPr anchorCtr="0" anchor="ctr" bIns="0" lIns="0" spcFirstLastPara="1" rIns="228600" wrap="square" tIns="0">
            <a:noAutofit/>
          </a:bodyPr>
          <a:lstStyle/>
          <a:p>
            <a:pPr indent="0" lvl="0" marL="0" rtl="0" algn="ctr">
              <a:spcBef>
                <a:spcPts val="0"/>
              </a:spcBef>
              <a:spcAft>
                <a:spcPts val="0"/>
              </a:spcAft>
              <a:buNone/>
            </a:pPr>
            <a:r>
              <a:rPr lang="en"/>
              <a:t>Thanks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pic>
        <p:nvPicPr>
          <p:cNvPr id="1103" name="Google Shape;1103;p73"/>
          <p:cNvPicPr preferRelativeResize="0"/>
          <p:nvPr/>
        </p:nvPicPr>
        <p:blipFill>
          <a:blip r:embed="rId3">
            <a:alphaModFix/>
          </a:blip>
          <a:stretch>
            <a:fillRect/>
          </a:stretch>
        </p:blipFill>
        <p:spPr>
          <a:xfrm>
            <a:off x="152400" y="152400"/>
            <a:ext cx="8839200" cy="478253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grpSp>
        <p:nvGrpSpPr>
          <p:cNvPr id="1462" name="Google Shape;1462;p118"/>
          <p:cNvGrpSpPr/>
          <p:nvPr/>
        </p:nvGrpSpPr>
        <p:grpSpPr>
          <a:xfrm>
            <a:off x="533227" y="1450691"/>
            <a:ext cx="1901482" cy="221568"/>
            <a:chOff x="3468688" y="1319213"/>
            <a:chExt cx="6489700" cy="757238"/>
          </a:xfrm>
        </p:grpSpPr>
        <p:sp>
          <p:nvSpPr>
            <p:cNvPr id="1463" name="Google Shape;1463;p118"/>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64" name="Google Shape;1464;p118"/>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65" name="Google Shape;1465;p118"/>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66" name="Google Shape;1466;p118"/>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67" name="Google Shape;1467;p118"/>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68" name="Google Shape;1468;p118"/>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69" name="Google Shape;1469;p118"/>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0" name="Google Shape;1470;p118"/>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1" name="Google Shape;1471;p118"/>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2" name="Google Shape;1472;p118"/>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3" name="Google Shape;1473;p118"/>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4" name="Google Shape;1474;p118"/>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5" name="Google Shape;1475;p118"/>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6" name="Google Shape;1476;p118"/>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7" name="Google Shape;1477;p118"/>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8" name="Google Shape;1478;p118"/>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79" name="Google Shape;1479;p118"/>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80" name="Google Shape;1480;p118"/>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81" name="Google Shape;1481;p118"/>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pic>
        <p:nvPicPr>
          <p:cNvPr id="1482" name="Google Shape;1482;p118"/>
          <p:cNvPicPr preferRelativeResize="0"/>
          <p:nvPr/>
        </p:nvPicPr>
        <p:blipFill>
          <a:blip r:embed="rId3">
            <a:alphaModFix/>
          </a:blip>
          <a:stretch>
            <a:fillRect/>
          </a:stretch>
        </p:blipFill>
        <p:spPr>
          <a:xfrm>
            <a:off x="2838050" y="779300"/>
            <a:ext cx="1402600" cy="1402600"/>
          </a:xfrm>
          <a:prstGeom prst="rect">
            <a:avLst/>
          </a:prstGeom>
          <a:noFill/>
          <a:ln>
            <a:noFill/>
          </a:ln>
        </p:spPr>
      </p:pic>
      <p:sp>
        <p:nvSpPr>
          <p:cNvPr id="1483" name="Google Shape;1483;p118"/>
          <p:cNvSpPr txBox="1"/>
          <p:nvPr/>
        </p:nvSpPr>
        <p:spPr>
          <a:xfrm>
            <a:off x="783950" y="3977125"/>
            <a:ext cx="7342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By GTrainers.org</a:t>
            </a:r>
            <a:endParaRPr>
              <a:latin typeface="Roboto"/>
              <a:ea typeface="Roboto"/>
              <a:cs typeface="Roboto"/>
              <a:sym typeface="Roboto"/>
            </a:endParaRPr>
          </a:p>
        </p:txBody>
      </p:sp>
      <p:sp>
        <p:nvSpPr>
          <p:cNvPr id="1484" name="Google Shape;1484;p118"/>
          <p:cNvSpPr txBox="1"/>
          <p:nvPr/>
        </p:nvSpPr>
        <p:spPr>
          <a:xfrm>
            <a:off x="761950" y="2248025"/>
            <a:ext cx="6644100" cy="2069400"/>
          </a:xfrm>
          <a:prstGeom prst="rect">
            <a:avLst/>
          </a:prstGeom>
          <a:noFill/>
          <a:ln>
            <a:noFill/>
          </a:ln>
        </p:spPr>
        <p:txBody>
          <a:bodyPr anchorCtr="0" anchor="t" bIns="0" lIns="0" spcFirstLastPara="1" rIns="91425" wrap="square" tIns="0">
            <a:noAutofit/>
          </a:bodyPr>
          <a:lstStyle/>
          <a:p>
            <a:pPr indent="0" lvl="0" marL="0" rtl="0" algn="l">
              <a:spcBef>
                <a:spcPts val="0"/>
              </a:spcBef>
              <a:spcAft>
                <a:spcPts val="2500"/>
              </a:spcAft>
              <a:buNone/>
            </a:pPr>
            <a:r>
              <a:rPr lang="en" sz="2800">
                <a:solidFill>
                  <a:srgbClr val="3C4043"/>
                </a:solidFill>
                <a:latin typeface="Trebuchet MS"/>
                <a:ea typeface="Trebuchet MS"/>
                <a:cs typeface="Trebuchet MS"/>
                <a:sym typeface="Trebuchet MS"/>
              </a:rPr>
              <a:t>推薦的管理</a:t>
            </a:r>
            <a:r>
              <a:rPr b="1" lang="en" sz="2800">
                <a:solidFill>
                  <a:srgbClr val="34A853"/>
                </a:solidFill>
                <a:latin typeface="Trebuchet MS"/>
                <a:ea typeface="Trebuchet MS"/>
                <a:cs typeface="Trebuchet MS"/>
                <a:sym typeface="Trebuchet MS"/>
              </a:rPr>
              <a:t>後台裝置</a:t>
            </a:r>
            <a:r>
              <a:rPr lang="en" sz="2800">
                <a:solidFill>
                  <a:srgbClr val="3C4043"/>
                </a:solidFill>
                <a:latin typeface="Trebuchet MS"/>
                <a:ea typeface="Trebuchet MS"/>
                <a:cs typeface="Trebuchet MS"/>
                <a:sym typeface="Trebuchet MS"/>
              </a:rPr>
              <a:t>設定</a:t>
            </a:r>
            <a:endParaRPr sz="1200">
              <a:solidFill>
                <a:srgbClr val="4285F4"/>
              </a:solidFill>
              <a:latin typeface="Trebuchet MS"/>
              <a:ea typeface="Trebuchet MS"/>
              <a:cs typeface="Trebuchet MS"/>
              <a:sym typeface="Trebuchet MS"/>
            </a:endParaRPr>
          </a:p>
        </p:txBody>
      </p:sp>
      <p:pic>
        <p:nvPicPr>
          <p:cNvPr id="1485" name="Google Shape;1485;p118"/>
          <p:cNvPicPr preferRelativeResize="0"/>
          <p:nvPr/>
        </p:nvPicPr>
        <p:blipFill>
          <a:blip r:embed="rId4">
            <a:alphaModFix/>
          </a:blip>
          <a:stretch>
            <a:fillRect/>
          </a:stretch>
        </p:blipFill>
        <p:spPr>
          <a:xfrm>
            <a:off x="6150425" y="940050"/>
            <a:ext cx="2383550" cy="1886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19"/>
          <p:cNvSpPr txBox="1"/>
          <p:nvPr/>
        </p:nvSpPr>
        <p:spPr>
          <a:xfrm>
            <a:off x="802100" y="1180625"/>
            <a:ext cx="65982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757575"/>
              </a:buClr>
              <a:buSzPts val="2000"/>
              <a:buChar char="●"/>
            </a:pPr>
            <a:r>
              <a:rPr b="1" lang="en" sz="2000">
                <a:solidFill>
                  <a:srgbClr val="757575"/>
                </a:solidFill>
              </a:rPr>
              <a:t>設備設置和註冊</a:t>
            </a:r>
            <a:endParaRPr b="1" sz="2000">
              <a:solidFill>
                <a:srgbClr val="757575"/>
              </a:solidFill>
            </a:endParaRPr>
          </a:p>
          <a:p>
            <a:pPr indent="-355600" lvl="0" marL="457200" rtl="0" algn="l">
              <a:spcBef>
                <a:spcPts val="0"/>
              </a:spcBef>
              <a:spcAft>
                <a:spcPts val="0"/>
              </a:spcAft>
              <a:buClr>
                <a:srgbClr val="757575"/>
              </a:buClr>
              <a:buSzPts val="2000"/>
              <a:buChar char="●"/>
            </a:pPr>
            <a:r>
              <a:rPr b="1" lang="en" sz="2000">
                <a:solidFill>
                  <a:srgbClr val="757575"/>
                </a:solidFill>
              </a:rPr>
              <a:t>建議的設備設置</a:t>
            </a:r>
            <a:endParaRPr b="1" sz="2000">
              <a:solidFill>
                <a:srgbClr val="757575"/>
              </a:solidFill>
            </a:endParaRPr>
          </a:p>
          <a:p>
            <a:pPr indent="-355600" lvl="0" marL="457200" rtl="0" algn="l">
              <a:spcBef>
                <a:spcPts val="0"/>
              </a:spcBef>
              <a:spcAft>
                <a:spcPts val="0"/>
              </a:spcAft>
              <a:buClr>
                <a:srgbClr val="757575"/>
              </a:buClr>
              <a:buSzPts val="2000"/>
              <a:buChar char="●"/>
            </a:pPr>
            <a:r>
              <a:rPr b="1" lang="en" sz="2000">
                <a:solidFill>
                  <a:srgbClr val="757575"/>
                </a:solidFill>
              </a:rPr>
              <a:t>建議的用戶設置</a:t>
            </a:r>
            <a:endParaRPr b="1" sz="2000">
              <a:solidFill>
                <a:srgbClr val="757575"/>
              </a:solidFill>
            </a:endParaRPr>
          </a:p>
          <a:p>
            <a:pPr indent="-355600" lvl="0" marL="457200" rtl="0" algn="l">
              <a:spcBef>
                <a:spcPts val="0"/>
              </a:spcBef>
              <a:spcAft>
                <a:spcPts val="0"/>
              </a:spcAft>
              <a:buClr>
                <a:srgbClr val="757575"/>
              </a:buClr>
              <a:buSzPts val="2000"/>
              <a:buChar char="●"/>
            </a:pPr>
            <a:r>
              <a:rPr b="1" lang="en" sz="2000">
                <a:solidFill>
                  <a:srgbClr val="757575"/>
                </a:solidFill>
              </a:rPr>
              <a:t>Android 應用程序管理</a:t>
            </a:r>
            <a:endParaRPr b="1" sz="2000">
              <a:solidFill>
                <a:srgbClr val="757575"/>
              </a:solidFill>
            </a:endParaRPr>
          </a:p>
          <a:p>
            <a:pPr indent="-355600" lvl="0" marL="457200" rtl="0" algn="l">
              <a:spcBef>
                <a:spcPts val="0"/>
              </a:spcBef>
              <a:spcAft>
                <a:spcPts val="0"/>
              </a:spcAft>
              <a:buClr>
                <a:srgbClr val="757575"/>
              </a:buClr>
              <a:buSzPts val="2000"/>
              <a:buChar char="●"/>
            </a:pPr>
            <a:r>
              <a:rPr b="1" lang="en" sz="2000">
                <a:solidFill>
                  <a:srgbClr val="757575"/>
                </a:solidFill>
              </a:rPr>
              <a:t>查看和管理設備群的資訊</a:t>
            </a:r>
            <a:endParaRPr b="1" sz="2000">
              <a:solidFill>
                <a:srgbClr val="757575"/>
              </a:solidFill>
            </a:endParaRPr>
          </a:p>
          <a:p>
            <a:pPr indent="-355600" lvl="0" marL="457200" rtl="0" algn="l">
              <a:spcBef>
                <a:spcPts val="0"/>
              </a:spcBef>
              <a:spcAft>
                <a:spcPts val="0"/>
              </a:spcAft>
              <a:buClr>
                <a:srgbClr val="757575"/>
              </a:buClr>
              <a:buSzPts val="2000"/>
              <a:buChar char="●"/>
            </a:pPr>
            <a:r>
              <a:rPr b="1" lang="en" sz="2000">
                <a:solidFill>
                  <a:srgbClr val="757575"/>
                </a:solidFill>
              </a:rPr>
              <a:t>Wi-Fi 設置</a:t>
            </a:r>
            <a:endParaRPr b="1" sz="2000">
              <a:solidFill>
                <a:srgbClr val="757575"/>
              </a:solidFill>
            </a:endParaRPr>
          </a:p>
        </p:txBody>
      </p:sp>
      <p:sp>
        <p:nvSpPr>
          <p:cNvPr id="1491" name="Google Shape;1491;p119"/>
          <p:cNvSpPr txBox="1"/>
          <p:nvPr/>
        </p:nvSpPr>
        <p:spPr>
          <a:xfrm>
            <a:off x="701000" y="633100"/>
            <a:ext cx="6800400" cy="5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757575"/>
                </a:solidFill>
              </a:rPr>
              <a:t>管理後台設置設定</a:t>
            </a:r>
            <a:endParaRPr sz="2600">
              <a:solidFill>
                <a:srgbClr val="34A853"/>
              </a:solidFill>
            </a:endParaRPr>
          </a:p>
          <a:p>
            <a:pPr indent="0" lvl="0" marL="0" rtl="0" algn="l">
              <a:spcBef>
                <a:spcPts val="0"/>
              </a:spcBef>
              <a:spcAft>
                <a:spcPts val="0"/>
              </a:spcAft>
              <a:buNone/>
            </a:pPr>
            <a:r>
              <a:t/>
            </a:r>
            <a:endParaRPr sz="2600">
              <a:solidFill>
                <a:srgbClr val="202124"/>
              </a:solidFill>
            </a:endParaRPr>
          </a:p>
          <a:p>
            <a:pPr indent="0" lvl="0" marL="0" rtl="0" algn="l">
              <a:spcBef>
                <a:spcPts val="0"/>
              </a:spcBef>
              <a:spcAft>
                <a:spcPts val="0"/>
              </a:spcAft>
              <a:buNone/>
            </a:pPr>
            <a:r>
              <a:t/>
            </a:r>
            <a:endParaRPr sz="2600">
              <a:solidFill>
                <a:srgbClr val="202124"/>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120"/>
          <p:cNvSpPr txBox="1"/>
          <p:nvPr/>
        </p:nvSpPr>
        <p:spPr>
          <a:xfrm>
            <a:off x="699000" y="573500"/>
            <a:ext cx="7022100" cy="41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757575"/>
                </a:solidFill>
              </a:rPr>
              <a:t>關鍵概念:</a:t>
            </a:r>
            <a:endParaRPr b="1" sz="2000">
              <a:solidFill>
                <a:srgbClr val="757575"/>
              </a:solidFill>
            </a:endParaRPr>
          </a:p>
          <a:p>
            <a:pPr indent="0" lvl="0" marL="0" rtl="0" algn="l">
              <a:spcBef>
                <a:spcPts val="0"/>
              </a:spcBef>
              <a:spcAft>
                <a:spcPts val="0"/>
              </a:spcAft>
              <a:buClr>
                <a:schemeClr val="dk1"/>
              </a:buClr>
              <a:buSzPts val="1100"/>
              <a:buFont typeface="Arial"/>
              <a:buNone/>
            </a:pPr>
            <a:r>
              <a:t/>
            </a:r>
            <a:endParaRPr b="1" sz="2000">
              <a:solidFill>
                <a:srgbClr val="757575"/>
              </a:solidFill>
            </a:endParaRPr>
          </a:p>
          <a:p>
            <a:pPr indent="0" lvl="0" marL="0" rtl="0" algn="l">
              <a:spcBef>
                <a:spcPts val="0"/>
              </a:spcBef>
              <a:spcAft>
                <a:spcPts val="0"/>
              </a:spcAft>
              <a:buNone/>
            </a:pPr>
            <a:r>
              <a:rPr b="1" lang="en" sz="1700">
                <a:solidFill>
                  <a:srgbClr val="EA4335"/>
                </a:solidFill>
              </a:rPr>
              <a:t>管理控制台:</a:t>
            </a:r>
            <a:endParaRPr b="1" sz="1700">
              <a:solidFill>
                <a:srgbClr val="EA4335"/>
              </a:solidFill>
            </a:endParaRPr>
          </a:p>
          <a:p>
            <a:pPr indent="0" lvl="0" marL="0" rtl="0" algn="l">
              <a:spcBef>
                <a:spcPts val="0"/>
              </a:spcBef>
              <a:spcAft>
                <a:spcPts val="0"/>
              </a:spcAft>
              <a:buClr>
                <a:schemeClr val="dk1"/>
              </a:buClr>
              <a:buSzPts val="1100"/>
              <a:buFont typeface="Arial"/>
              <a:buNone/>
            </a:pPr>
            <a:r>
              <a:t/>
            </a:r>
            <a:endParaRPr b="1" sz="1700">
              <a:solidFill>
                <a:srgbClr val="757575"/>
              </a:solidFill>
            </a:endParaRPr>
          </a:p>
          <a:p>
            <a:pPr indent="0" lvl="0" marL="0" rtl="0" algn="l">
              <a:spcBef>
                <a:spcPts val="0"/>
              </a:spcBef>
              <a:spcAft>
                <a:spcPts val="0"/>
              </a:spcAft>
              <a:buNone/>
            </a:pPr>
            <a:r>
              <a:rPr b="1" lang="en" sz="1700" u="sng">
                <a:solidFill>
                  <a:schemeClr val="hlink"/>
                </a:solidFill>
                <a:hlinkClick r:id="rId3"/>
              </a:rPr>
              <a:t>https://admin.google.com</a:t>
            </a:r>
            <a:endParaRPr b="1" sz="1700">
              <a:solidFill>
                <a:srgbClr val="757575"/>
              </a:solidFill>
            </a:endParaRPr>
          </a:p>
          <a:p>
            <a:pPr indent="0" lvl="0" marL="0" rtl="0" algn="l">
              <a:spcBef>
                <a:spcPts val="0"/>
              </a:spcBef>
              <a:spcAft>
                <a:spcPts val="0"/>
              </a:spcAft>
              <a:buClr>
                <a:schemeClr val="dk1"/>
              </a:buClr>
              <a:buSzPts val="1100"/>
              <a:buFont typeface="Arial"/>
              <a:buNone/>
            </a:pPr>
            <a:r>
              <a:rPr b="1" lang="en" sz="1700">
                <a:solidFill>
                  <a:srgbClr val="757575"/>
                </a:solidFill>
              </a:rPr>
              <a:t>管理用戶和設備的單一位置</a:t>
            </a:r>
            <a:endParaRPr b="1" sz="1700">
              <a:solidFill>
                <a:srgbClr val="757575"/>
              </a:solidFill>
            </a:endParaRPr>
          </a:p>
          <a:p>
            <a:pPr indent="0" lvl="0" marL="0" rtl="0" algn="l">
              <a:spcBef>
                <a:spcPts val="0"/>
              </a:spcBef>
              <a:spcAft>
                <a:spcPts val="0"/>
              </a:spcAft>
              <a:buClr>
                <a:schemeClr val="dk1"/>
              </a:buClr>
              <a:buSzPts val="1100"/>
              <a:buFont typeface="Arial"/>
              <a:buNone/>
            </a:pPr>
            <a:r>
              <a:rPr b="1" lang="en" sz="1700">
                <a:solidFill>
                  <a:srgbClr val="757575"/>
                </a:solidFill>
              </a:rPr>
              <a:t>注意：您需要被授予對管理員的訪問權限</a:t>
            </a:r>
            <a:endParaRPr b="1" sz="1700">
              <a:solidFill>
                <a:srgbClr val="757575"/>
              </a:solidFill>
            </a:endParaRPr>
          </a:p>
          <a:p>
            <a:pPr indent="0" lvl="0" marL="0" rtl="0" algn="l">
              <a:spcBef>
                <a:spcPts val="0"/>
              </a:spcBef>
              <a:spcAft>
                <a:spcPts val="0"/>
              </a:spcAft>
              <a:buClr>
                <a:schemeClr val="dk1"/>
              </a:buClr>
              <a:buSzPts val="1100"/>
              <a:buFont typeface="Arial"/>
              <a:buNone/>
            </a:pPr>
            <a:r>
              <a:t/>
            </a:r>
            <a:endParaRPr b="1" sz="1700">
              <a:solidFill>
                <a:srgbClr val="757575"/>
              </a:solidFill>
            </a:endParaRPr>
          </a:p>
          <a:p>
            <a:pPr indent="0" lvl="0" marL="0" rtl="0" algn="l">
              <a:spcBef>
                <a:spcPts val="0"/>
              </a:spcBef>
              <a:spcAft>
                <a:spcPts val="0"/>
              </a:spcAft>
              <a:buClr>
                <a:schemeClr val="dk1"/>
              </a:buClr>
              <a:buSzPts val="1100"/>
              <a:buFont typeface="Arial"/>
              <a:buNone/>
            </a:pPr>
            <a:r>
              <a:rPr b="1" lang="en" sz="1700">
                <a:solidFill>
                  <a:srgbClr val="34A853"/>
                </a:solidFill>
              </a:rPr>
              <a:t>機構:</a:t>
            </a:r>
            <a:endParaRPr b="1" sz="1700">
              <a:solidFill>
                <a:srgbClr val="34A853"/>
              </a:solidFill>
            </a:endParaRPr>
          </a:p>
          <a:p>
            <a:pPr indent="-336550" lvl="0" marL="457200" rtl="0" algn="l">
              <a:spcBef>
                <a:spcPts val="0"/>
              </a:spcBef>
              <a:spcAft>
                <a:spcPts val="0"/>
              </a:spcAft>
              <a:buClr>
                <a:srgbClr val="757575"/>
              </a:buClr>
              <a:buSzPts val="1700"/>
              <a:buChar char="●"/>
            </a:pPr>
            <a:r>
              <a:rPr b="1" lang="en" sz="1700">
                <a:solidFill>
                  <a:srgbClr val="757575"/>
                </a:solidFill>
              </a:rPr>
              <a:t>用戶、設備、設置等的容器</a:t>
            </a:r>
            <a:endParaRPr b="1" sz="1700">
              <a:solidFill>
                <a:srgbClr val="757575"/>
              </a:solidFill>
            </a:endParaRPr>
          </a:p>
          <a:p>
            <a:pPr indent="0" lvl="0" marL="0" rtl="0" algn="l">
              <a:spcBef>
                <a:spcPts val="0"/>
              </a:spcBef>
              <a:spcAft>
                <a:spcPts val="0"/>
              </a:spcAft>
              <a:buNone/>
            </a:pPr>
            <a:r>
              <a:t/>
            </a:r>
            <a:endParaRPr b="1" sz="1700">
              <a:solidFill>
                <a:srgbClr val="757575"/>
              </a:solidFill>
            </a:endParaRPr>
          </a:p>
          <a:p>
            <a:pPr indent="0" lvl="0" marL="0" rtl="0" algn="l">
              <a:spcBef>
                <a:spcPts val="0"/>
              </a:spcBef>
              <a:spcAft>
                <a:spcPts val="0"/>
              </a:spcAft>
              <a:buClr>
                <a:schemeClr val="dk1"/>
              </a:buClr>
              <a:buSzPts val="1100"/>
              <a:buFont typeface="Arial"/>
              <a:buNone/>
            </a:pPr>
            <a:r>
              <a:rPr b="1" lang="en" sz="1700">
                <a:solidFill>
                  <a:srgbClr val="4285F4"/>
                </a:solidFill>
              </a:rPr>
              <a:t>子機構:</a:t>
            </a:r>
            <a:endParaRPr b="1" sz="1700">
              <a:solidFill>
                <a:srgbClr val="4285F4"/>
              </a:solidFill>
            </a:endParaRPr>
          </a:p>
          <a:p>
            <a:pPr indent="-336550" lvl="0" marL="457200" rtl="0" algn="l">
              <a:spcBef>
                <a:spcPts val="0"/>
              </a:spcBef>
              <a:spcAft>
                <a:spcPts val="0"/>
              </a:spcAft>
              <a:buClr>
                <a:srgbClr val="757575"/>
              </a:buClr>
              <a:buSzPts val="1700"/>
              <a:buChar char="●"/>
            </a:pPr>
            <a:r>
              <a:rPr b="1" lang="en" sz="1700">
                <a:solidFill>
                  <a:srgbClr val="757575"/>
                </a:solidFill>
              </a:rPr>
              <a:t>從主機構繼承</a:t>
            </a:r>
            <a:endParaRPr b="1" sz="1700">
              <a:solidFill>
                <a:srgbClr val="757575"/>
              </a:solidFill>
            </a:endParaRPr>
          </a:p>
          <a:p>
            <a:pPr indent="-336550" lvl="0" marL="457200" rtl="0" algn="l">
              <a:spcBef>
                <a:spcPts val="0"/>
              </a:spcBef>
              <a:spcAft>
                <a:spcPts val="0"/>
              </a:spcAft>
              <a:buClr>
                <a:srgbClr val="757575"/>
              </a:buClr>
              <a:buSzPts val="1700"/>
              <a:buChar char="●"/>
            </a:pPr>
            <a:r>
              <a:rPr b="1" lang="en" sz="1700">
                <a:solidFill>
                  <a:srgbClr val="757575"/>
                </a:solidFill>
              </a:rPr>
              <a:t>可以覆蓋繼承的設置</a:t>
            </a:r>
            <a:endParaRPr b="1" sz="1700">
              <a:solidFill>
                <a:srgbClr val="757575"/>
              </a:solidFill>
            </a:endParaRPr>
          </a:p>
          <a:p>
            <a:pPr indent="0" lvl="0" marL="0" rtl="0" algn="l">
              <a:spcBef>
                <a:spcPts val="0"/>
              </a:spcBef>
              <a:spcAft>
                <a:spcPts val="0"/>
              </a:spcAft>
              <a:buNone/>
            </a:pPr>
            <a:r>
              <a:t/>
            </a:r>
            <a:endParaRPr b="1" sz="1700">
              <a:solidFill>
                <a:srgbClr val="757575"/>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21"/>
          <p:cNvSpPr txBox="1"/>
          <p:nvPr/>
        </p:nvSpPr>
        <p:spPr>
          <a:xfrm>
            <a:off x="836450" y="653675"/>
            <a:ext cx="7755300" cy="5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2269D1"/>
                </a:solidFill>
              </a:rPr>
              <a:t>裝置設置</a:t>
            </a:r>
            <a:r>
              <a:rPr b="1" lang="en" sz="2200"/>
              <a:t>與</a:t>
            </a:r>
            <a:r>
              <a:rPr b="1" lang="en" sz="2200">
                <a:solidFill>
                  <a:srgbClr val="EA4335"/>
                </a:solidFill>
              </a:rPr>
              <a:t>用戶設置</a:t>
            </a:r>
            <a:endParaRPr b="1" sz="2200">
              <a:solidFill>
                <a:srgbClr val="EA4335"/>
              </a:solidFill>
            </a:endParaRPr>
          </a:p>
        </p:txBody>
      </p:sp>
      <p:sp>
        <p:nvSpPr>
          <p:cNvPr id="1502" name="Google Shape;1502;p121"/>
          <p:cNvSpPr/>
          <p:nvPr/>
        </p:nvSpPr>
        <p:spPr>
          <a:xfrm>
            <a:off x="939550" y="1329550"/>
            <a:ext cx="3150300" cy="3093000"/>
          </a:xfrm>
          <a:prstGeom prst="roundRect">
            <a:avLst>
              <a:gd fmla="val 16667" name="adj"/>
            </a:avLst>
          </a:prstGeom>
          <a:solidFill>
            <a:srgbClr val="FFFFFF"/>
          </a:solidFill>
          <a:ln cap="flat" cmpd="sng" w="9525">
            <a:solidFill>
              <a:srgbClr val="2269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200">
              <a:solidFill>
                <a:srgbClr val="2269D1"/>
              </a:solidFill>
            </a:endParaRPr>
          </a:p>
          <a:p>
            <a:pPr indent="0" lvl="0" marL="0" rtl="0" algn="l">
              <a:spcBef>
                <a:spcPts val="0"/>
              </a:spcBef>
              <a:spcAft>
                <a:spcPts val="0"/>
              </a:spcAft>
              <a:buNone/>
            </a:pPr>
            <a:r>
              <a:t/>
            </a:r>
            <a:endParaRPr b="1" sz="2200">
              <a:solidFill>
                <a:srgbClr val="2269D1"/>
              </a:solidFill>
            </a:endParaRPr>
          </a:p>
          <a:p>
            <a:pPr indent="0" lvl="0" marL="0" rtl="0" algn="l">
              <a:spcBef>
                <a:spcPts val="0"/>
              </a:spcBef>
              <a:spcAft>
                <a:spcPts val="0"/>
              </a:spcAft>
              <a:buNone/>
            </a:pPr>
            <a:r>
              <a:rPr b="1" lang="en" sz="2200">
                <a:solidFill>
                  <a:srgbClr val="2269D1"/>
                </a:solidFill>
              </a:rPr>
              <a:t>裝置設置</a:t>
            </a:r>
            <a:endParaRPr b="1" sz="2200">
              <a:solidFill>
                <a:srgbClr val="2269D1"/>
              </a:solidFill>
            </a:endParaRPr>
          </a:p>
          <a:p>
            <a:pPr indent="0" lvl="0" marL="0" rtl="0" algn="l">
              <a:spcBef>
                <a:spcPts val="0"/>
              </a:spcBef>
              <a:spcAft>
                <a:spcPts val="0"/>
              </a:spcAft>
              <a:buNone/>
            </a:pPr>
            <a:r>
              <a:rPr b="1" lang="en">
                <a:solidFill>
                  <a:srgbClr val="757575"/>
                </a:solidFill>
              </a:rPr>
              <a:t>適用於裝置或沒有登錄用戶</a:t>
            </a:r>
            <a:endParaRPr b="1">
              <a:solidFill>
                <a:srgbClr val="757575"/>
              </a:solidFill>
            </a:endParaRPr>
          </a:p>
          <a:p>
            <a:pPr indent="0" lvl="0" marL="0" rtl="0" algn="l">
              <a:spcBef>
                <a:spcPts val="0"/>
              </a:spcBef>
              <a:spcAft>
                <a:spcPts val="0"/>
              </a:spcAft>
              <a:buNone/>
            </a:pPr>
            <a:r>
              <a:t/>
            </a:r>
            <a:endParaRPr/>
          </a:p>
          <a:p>
            <a:pPr indent="-317500" lvl="0" marL="457200" rtl="0" algn="l">
              <a:spcBef>
                <a:spcPts val="0"/>
              </a:spcBef>
              <a:spcAft>
                <a:spcPts val="0"/>
              </a:spcAft>
              <a:buClr>
                <a:srgbClr val="757575"/>
              </a:buClr>
              <a:buSzPts val="1400"/>
              <a:buChar char="●"/>
            </a:pPr>
            <a:r>
              <a:rPr b="1" lang="en">
                <a:solidFill>
                  <a:srgbClr val="757575"/>
                </a:solidFill>
              </a:rPr>
              <a:t>裝置誰可以登錄</a:t>
            </a:r>
            <a:endParaRPr b="1">
              <a:solidFill>
                <a:srgbClr val="757575"/>
              </a:solidFill>
            </a:endParaRPr>
          </a:p>
          <a:p>
            <a:pPr indent="0" lvl="0" marL="457200" rtl="0" algn="l">
              <a:spcBef>
                <a:spcPts val="0"/>
              </a:spcBef>
              <a:spcAft>
                <a:spcPts val="0"/>
              </a:spcAft>
              <a:buNone/>
            </a:pPr>
            <a:r>
              <a:rPr b="1" lang="en">
                <a:solidFill>
                  <a:srgbClr val="757575"/>
                </a:solidFill>
              </a:rPr>
              <a:t>以及他們如何進行身份驗證</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317500" lvl="0" marL="457200" rtl="0" algn="l">
              <a:spcBef>
                <a:spcPts val="0"/>
              </a:spcBef>
              <a:spcAft>
                <a:spcPts val="0"/>
              </a:spcAft>
              <a:buClr>
                <a:srgbClr val="757575"/>
              </a:buClr>
              <a:buSzPts val="1400"/>
              <a:buChar char="●"/>
            </a:pPr>
            <a:r>
              <a:rPr b="1" lang="en">
                <a:solidFill>
                  <a:srgbClr val="757575"/>
                </a:solidFill>
              </a:rPr>
              <a:t>在管理控制台中查看裝置詳細信息</a:t>
            </a:r>
            <a:endParaRPr b="1">
              <a:solidFill>
                <a:srgbClr val="757575"/>
              </a:solidFill>
            </a:endParaRPr>
          </a:p>
          <a:p>
            <a:pPr indent="0" lvl="0" marL="457200" rtl="0" algn="l">
              <a:spcBef>
                <a:spcPts val="0"/>
              </a:spcBef>
              <a:spcAft>
                <a:spcPts val="0"/>
              </a:spcAft>
              <a:buNone/>
            </a:pPr>
            <a:r>
              <a:t/>
            </a:r>
            <a:endParaRPr b="1">
              <a:solidFill>
                <a:srgbClr val="757575"/>
              </a:solidFill>
            </a:endParaRPr>
          </a:p>
          <a:p>
            <a:pPr indent="-317500" lvl="0" marL="457200" rtl="0" algn="l">
              <a:spcBef>
                <a:spcPts val="0"/>
              </a:spcBef>
              <a:spcAft>
                <a:spcPts val="0"/>
              </a:spcAft>
              <a:buClr>
                <a:srgbClr val="757575"/>
              </a:buClr>
              <a:buSzPts val="1400"/>
              <a:buChar char="●"/>
            </a:pPr>
            <a:r>
              <a:rPr b="1" lang="en">
                <a:solidFill>
                  <a:srgbClr val="757575"/>
                </a:solidFill>
              </a:rPr>
              <a:t>控制更新、自動註冊</a:t>
            </a:r>
            <a:endParaRPr b="1">
              <a:solidFill>
                <a:srgbClr val="757575"/>
              </a:solidFill>
            </a:endParaRPr>
          </a:p>
          <a:p>
            <a:pPr indent="0" lvl="0" marL="457200" rtl="0" algn="l">
              <a:spcBef>
                <a:spcPts val="0"/>
              </a:spcBef>
              <a:spcAft>
                <a:spcPts val="0"/>
              </a:spcAft>
              <a:buNone/>
            </a:pPr>
            <a:r>
              <a:rPr b="1" lang="en">
                <a:solidFill>
                  <a:srgbClr val="757575"/>
                </a:solidFill>
              </a:rPr>
              <a:t>和裝置停用</a:t>
            </a:r>
            <a:endParaRPr>
              <a:solidFill>
                <a:srgbClr val="757575"/>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03" name="Google Shape;1503;p121"/>
          <p:cNvSpPr/>
          <p:nvPr/>
        </p:nvSpPr>
        <p:spPr>
          <a:xfrm>
            <a:off x="4872250" y="1329550"/>
            <a:ext cx="3150300" cy="3093000"/>
          </a:xfrm>
          <a:prstGeom prst="roundRect">
            <a:avLst>
              <a:gd fmla="val 16667" name="adj"/>
            </a:avLst>
          </a:prstGeom>
          <a:solidFill>
            <a:srgbClr val="FFFFFF"/>
          </a:solid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EA4335"/>
                </a:solidFill>
              </a:rPr>
              <a:t>用戶設置</a:t>
            </a:r>
            <a:endParaRPr b="1" sz="2200">
              <a:solidFill>
                <a:srgbClr val="EA4335"/>
              </a:solidFill>
            </a:endParaRPr>
          </a:p>
          <a:p>
            <a:pPr indent="0" lvl="0" marL="0" rtl="0" algn="l">
              <a:spcBef>
                <a:spcPts val="0"/>
              </a:spcBef>
              <a:spcAft>
                <a:spcPts val="0"/>
              </a:spcAft>
              <a:buNone/>
            </a:pPr>
            <a:r>
              <a:rPr b="1" lang="en">
                <a:solidFill>
                  <a:schemeClr val="dk2"/>
                </a:solidFill>
              </a:rPr>
              <a:t>適用於已登錄裝置上之用戶</a:t>
            </a:r>
            <a:endParaRPr b="1">
              <a:solidFill>
                <a:schemeClr val="dk2"/>
              </a:solidFill>
            </a:endParaRPr>
          </a:p>
          <a:p>
            <a:pPr indent="0" lvl="0" marL="0" rtl="0" algn="l">
              <a:spcBef>
                <a:spcPts val="0"/>
              </a:spcBef>
              <a:spcAft>
                <a:spcPts val="0"/>
              </a:spcAft>
              <a:buNone/>
            </a:pPr>
            <a:r>
              <a:t/>
            </a:r>
            <a:endParaRPr b="1">
              <a:solidFill>
                <a:srgbClr val="EA4335"/>
              </a:solidFill>
            </a:endParaRPr>
          </a:p>
          <a:p>
            <a:pPr indent="0" lvl="0" marL="0" rtl="0" algn="l">
              <a:spcBef>
                <a:spcPts val="0"/>
              </a:spcBef>
              <a:spcAft>
                <a:spcPts val="0"/>
              </a:spcAft>
              <a:buNone/>
            </a:pPr>
            <a:r>
              <a:t/>
            </a:r>
            <a:endParaRPr b="1">
              <a:solidFill>
                <a:srgbClr val="EA4335"/>
              </a:solidFill>
            </a:endParaRPr>
          </a:p>
          <a:p>
            <a:pPr indent="-317500" lvl="0" marL="457200" rtl="0" algn="l">
              <a:spcBef>
                <a:spcPts val="0"/>
              </a:spcBef>
              <a:spcAft>
                <a:spcPts val="0"/>
              </a:spcAft>
              <a:buClr>
                <a:srgbClr val="757575"/>
              </a:buClr>
              <a:buSzPts val="1400"/>
              <a:buChar char="●"/>
            </a:pPr>
            <a:r>
              <a:rPr b="1" lang="en">
                <a:solidFill>
                  <a:srgbClr val="757575"/>
                </a:solidFill>
              </a:rPr>
              <a:t>裝置不需要在使用者的網域上註冊</a:t>
            </a:r>
            <a:endParaRPr b="1">
              <a:solidFill>
                <a:srgbClr val="757575"/>
              </a:solidFill>
            </a:endParaRPr>
          </a:p>
          <a:p>
            <a:pPr indent="0" lvl="0" marL="457200" rtl="0" algn="l">
              <a:spcBef>
                <a:spcPts val="0"/>
              </a:spcBef>
              <a:spcAft>
                <a:spcPts val="0"/>
              </a:spcAft>
              <a:buNone/>
            </a:pPr>
            <a:r>
              <a:t/>
            </a:r>
            <a:endParaRPr b="1">
              <a:solidFill>
                <a:srgbClr val="757575"/>
              </a:solidFill>
            </a:endParaRPr>
          </a:p>
          <a:p>
            <a:pPr indent="-317500" lvl="0" marL="457200" rtl="0" algn="l">
              <a:spcBef>
                <a:spcPts val="0"/>
              </a:spcBef>
              <a:spcAft>
                <a:spcPts val="0"/>
              </a:spcAft>
              <a:buClr>
                <a:srgbClr val="757575"/>
              </a:buClr>
              <a:buSzPts val="1400"/>
              <a:buChar char="●"/>
            </a:pPr>
            <a:r>
              <a:rPr b="1" lang="en">
                <a:solidFill>
                  <a:srgbClr val="757575"/>
                </a:solidFill>
              </a:rPr>
              <a:t>管理應用程序、擴展程序、書籤及用戶登錄後看到的等等</a:t>
            </a:r>
            <a:endParaRPr b="1">
              <a:solidFill>
                <a:srgbClr val="757575"/>
              </a:solidFill>
            </a:endParaRPr>
          </a:p>
          <a:p>
            <a:pPr indent="-317500" lvl="0" marL="457200" rtl="0" algn="l">
              <a:spcBef>
                <a:spcPts val="0"/>
              </a:spcBef>
              <a:spcAft>
                <a:spcPts val="0"/>
              </a:spcAft>
              <a:buClr>
                <a:srgbClr val="757575"/>
              </a:buClr>
              <a:buSzPts val="1400"/>
              <a:buChar char="●"/>
            </a:pPr>
            <a:r>
              <a:t/>
            </a:r>
            <a:endParaRPr b="1">
              <a:solidFill>
                <a:srgbClr val="757575"/>
              </a:solidFill>
            </a:endParaRPr>
          </a:p>
          <a:p>
            <a:pPr indent="0" lvl="0" marL="457200" rtl="0" algn="l">
              <a:spcBef>
                <a:spcPts val="0"/>
              </a:spcBef>
              <a:spcAft>
                <a:spcPts val="0"/>
              </a:spcAft>
              <a:buNone/>
            </a:pPr>
            <a:r>
              <a:rPr b="1" lang="en">
                <a:solidFill>
                  <a:srgbClr val="757575"/>
                </a:solidFill>
              </a:rPr>
              <a:t>管理用戶的安全配置文件</a:t>
            </a:r>
            <a:endParaRPr b="1" sz="2200">
              <a:solidFill>
                <a:srgbClr val="757575"/>
              </a:solidFill>
            </a:endParaRPr>
          </a:p>
          <a:p>
            <a:pPr indent="0" lvl="0" marL="0" rtl="0" algn="ctr">
              <a:spcBef>
                <a:spcPts val="0"/>
              </a:spcBef>
              <a:spcAft>
                <a:spcPts val="0"/>
              </a:spcAft>
              <a:buClr>
                <a:schemeClr val="dk1"/>
              </a:buClr>
              <a:buSzPts val="1100"/>
              <a:buFont typeface="Arial"/>
              <a:buNone/>
            </a:pPr>
            <a:r>
              <a:t/>
            </a:r>
            <a:endParaRPr b="1" sz="2200">
              <a:solidFill>
                <a:srgbClr val="EA4335"/>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22"/>
          <p:cNvSpPr txBox="1"/>
          <p:nvPr/>
        </p:nvSpPr>
        <p:spPr>
          <a:xfrm>
            <a:off x="985375" y="653675"/>
            <a:ext cx="1466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34A853"/>
                </a:solidFill>
              </a:rPr>
              <a:t>機器註冊</a:t>
            </a:r>
            <a:endParaRPr b="1" sz="2000">
              <a:solidFill>
                <a:srgbClr val="34A853"/>
              </a:solidFill>
            </a:endParaRPr>
          </a:p>
        </p:txBody>
      </p:sp>
      <p:pic>
        <p:nvPicPr>
          <p:cNvPr id="1509" name="Google Shape;1509;p122"/>
          <p:cNvPicPr preferRelativeResize="0"/>
          <p:nvPr/>
        </p:nvPicPr>
        <p:blipFill>
          <a:blip r:embed="rId3">
            <a:alphaModFix/>
          </a:blip>
          <a:stretch>
            <a:fillRect/>
          </a:stretch>
        </p:blipFill>
        <p:spPr>
          <a:xfrm>
            <a:off x="6150425" y="940050"/>
            <a:ext cx="2383550" cy="1886975"/>
          </a:xfrm>
          <a:prstGeom prst="rect">
            <a:avLst/>
          </a:prstGeom>
          <a:noFill/>
          <a:ln>
            <a:noFill/>
          </a:ln>
        </p:spPr>
      </p:pic>
      <p:sp>
        <p:nvSpPr>
          <p:cNvPr id="1510" name="Google Shape;1510;p122"/>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4285F4"/>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01</a:t>
            </a:r>
            <a:endParaRPr>
              <a:solidFill>
                <a:srgbClr val="FFFFFF"/>
              </a:solidFill>
              <a:latin typeface="Google Sans Medium"/>
              <a:ea typeface="Google Sans Medium"/>
              <a:cs typeface="Google Sans Medium"/>
              <a:sym typeface="Google Sans Medium"/>
            </a:endParaRPr>
          </a:p>
        </p:txBody>
      </p:sp>
      <p:sp>
        <p:nvSpPr>
          <p:cNvPr id="1511" name="Google Shape;1511;p122"/>
          <p:cNvSpPr/>
          <p:nvPr/>
        </p:nvSpPr>
        <p:spPr>
          <a:xfrm>
            <a:off x="897998" y="23892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02</a:t>
            </a:r>
            <a:endParaRPr>
              <a:solidFill>
                <a:srgbClr val="FFFFFF"/>
              </a:solidFill>
              <a:latin typeface="Google Sans Medium"/>
              <a:ea typeface="Google Sans Medium"/>
              <a:cs typeface="Google Sans Medium"/>
              <a:sym typeface="Google Sans Medium"/>
            </a:endParaRPr>
          </a:p>
        </p:txBody>
      </p:sp>
      <p:sp>
        <p:nvSpPr>
          <p:cNvPr id="1512" name="Google Shape;1512;p122"/>
          <p:cNvSpPr/>
          <p:nvPr/>
        </p:nvSpPr>
        <p:spPr>
          <a:xfrm>
            <a:off x="897998" y="29988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FBBC0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03</a:t>
            </a:r>
            <a:endParaRPr>
              <a:solidFill>
                <a:srgbClr val="FFFFFF"/>
              </a:solidFill>
              <a:latin typeface="Google Sans Medium"/>
              <a:ea typeface="Google Sans Medium"/>
              <a:cs typeface="Google Sans Medium"/>
              <a:sym typeface="Google Sans Medium"/>
            </a:endParaRPr>
          </a:p>
        </p:txBody>
      </p:sp>
      <p:sp>
        <p:nvSpPr>
          <p:cNvPr id="1513" name="Google Shape;1513;p122"/>
          <p:cNvSpPr/>
          <p:nvPr/>
        </p:nvSpPr>
        <p:spPr>
          <a:xfrm>
            <a:off x="897998" y="36084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EA433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en">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1514" name="Google Shape;1514;p122"/>
          <p:cNvSpPr txBox="1"/>
          <p:nvPr/>
        </p:nvSpPr>
        <p:spPr>
          <a:xfrm>
            <a:off x="1432125" y="1787500"/>
            <a:ext cx="4937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757575"/>
                </a:solidFill>
              </a:rPr>
              <a:t>點選開始使用並接受Google 的 條款</a:t>
            </a:r>
            <a:endParaRPr b="1" sz="1500">
              <a:solidFill>
                <a:srgbClr val="757575"/>
              </a:solidFill>
            </a:endParaRPr>
          </a:p>
        </p:txBody>
      </p:sp>
      <p:sp>
        <p:nvSpPr>
          <p:cNvPr id="1515" name="Google Shape;1515;p122"/>
          <p:cNvSpPr txBox="1"/>
          <p:nvPr/>
        </p:nvSpPr>
        <p:spPr>
          <a:xfrm>
            <a:off x="1432125" y="2397088"/>
            <a:ext cx="450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757575"/>
                </a:solidFill>
              </a:rPr>
              <a:t>在登入介面輸入Ctrl + Alt + E 以帶出企業註冊畫面</a:t>
            </a:r>
            <a:endParaRPr b="1" sz="1500">
              <a:solidFill>
                <a:srgbClr val="757575"/>
              </a:solidFill>
            </a:endParaRPr>
          </a:p>
        </p:txBody>
      </p:sp>
      <p:sp>
        <p:nvSpPr>
          <p:cNvPr id="1516" name="Google Shape;1516;p122"/>
          <p:cNvSpPr txBox="1"/>
          <p:nvPr/>
        </p:nvSpPr>
        <p:spPr>
          <a:xfrm>
            <a:off x="1432125" y="2930488"/>
            <a:ext cx="450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757575"/>
                </a:solidFill>
              </a:rPr>
              <a:t>輸入學校的使用者名稱及密碼</a:t>
            </a:r>
            <a:endParaRPr b="1" sz="1500">
              <a:solidFill>
                <a:srgbClr val="757575"/>
              </a:solidFill>
            </a:endParaRPr>
          </a:p>
        </p:txBody>
      </p:sp>
      <p:sp>
        <p:nvSpPr>
          <p:cNvPr id="1517" name="Google Shape;1517;p122"/>
          <p:cNvSpPr txBox="1"/>
          <p:nvPr/>
        </p:nvSpPr>
        <p:spPr>
          <a:xfrm>
            <a:off x="1428150" y="3532425"/>
            <a:ext cx="450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757575"/>
                </a:solidFill>
              </a:rPr>
              <a:t>輸入裝置的資產ID 及位置</a:t>
            </a:r>
            <a:endParaRPr b="1" sz="1500">
              <a:solidFill>
                <a:srgbClr val="757575"/>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23"/>
          <p:cNvSpPr txBox="1"/>
          <p:nvPr/>
        </p:nvSpPr>
        <p:spPr>
          <a:xfrm>
            <a:off x="985375" y="653675"/>
            <a:ext cx="2439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34A853"/>
                </a:solidFill>
              </a:rPr>
              <a:t>洗機?Powerwash</a:t>
            </a:r>
            <a:endParaRPr b="1" sz="2000">
              <a:solidFill>
                <a:srgbClr val="34A853"/>
              </a:solidFill>
            </a:endParaRPr>
          </a:p>
        </p:txBody>
      </p:sp>
      <p:pic>
        <p:nvPicPr>
          <p:cNvPr id="1523" name="Google Shape;1523;p123"/>
          <p:cNvPicPr preferRelativeResize="0"/>
          <p:nvPr/>
        </p:nvPicPr>
        <p:blipFill rotWithShape="1">
          <a:blip r:embed="rId3">
            <a:alphaModFix/>
          </a:blip>
          <a:srcRect b="13140" l="0" r="0" t="7266"/>
          <a:stretch/>
        </p:blipFill>
        <p:spPr>
          <a:xfrm>
            <a:off x="5052075" y="1239825"/>
            <a:ext cx="3836426" cy="2289175"/>
          </a:xfrm>
          <a:prstGeom prst="rect">
            <a:avLst/>
          </a:prstGeom>
          <a:noFill/>
          <a:ln>
            <a:noFill/>
          </a:ln>
        </p:spPr>
      </p:pic>
      <p:sp>
        <p:nvSpPr>
          <p:cNvPr id="1524" name="Google Shape;1524;p123"/>
          <p:cNvSpPr/>
          <p:nvPr/>
        </p:nvSpPr>
        <p:spPr>
          <a:xfrm>
            <a:off x="939550" y="1558650"/>
            <a:ext cx="2669100" cy="1901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
              <a:t>刪除所有本地儲存</a:t>
            </a:r>
            <a:endParaRPr/>
          </a:p>
          <a:p>
            <a:pPr indent="0" lvl="0" marL="0" rtl="0" algn="l">
              <a:spcBef>
                <a:spcPts val="0"/>
              </a:spcBef>
              <a:spcAft>
                <a:spcPts val="0"/>
              </a:spcAft>
              <a:buNone/>
            </a:pPr>
            <a:r>
              <a:rPr lang="en"/>
              <a:t>         數據和 Google 帳戶</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在登入畫面輸入Ctrl + Shift + Alt + 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24"/>
          <p:cNvSpPr txBox="1"/>
          <p:nvPr/>
        </p:nvSpPr>
        <p:spPr>
          <a:xfrm>
            <a:off x="985375" y="653675"/>
            <a:ext cx="4616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285F4"/>
                </a:solidFill>
              </a:rPr>
              <a:t>如何在註冊時, 自動帶進指定機構</a:t>
            </a:r>
            <a:endParaRPr b="1" sz="2000">
              <a:solidFill>
                <a:srgbClr val="4285F4"/>
              </a:solidFill>
            </a:endParaRPr>
          </a:p>
        </p:txBody>
      </p:sp>
      <p:pic>
        <p:nvPicPr>
          <p:cNvPr id="1530" name="Google Shape;1530;p124"/>
          <p:cNvPicPr preferRelativeResize="0"/>
          <p:nvPr/>
        </p:nvPicPr>
        <p:blipFill>
          <a:blip r:embed="rId3">
            <a:alphaModFix/>
          </a:blip>
          <a:stretch>
            <a:fillRect/>
          </a:stretch>
        </p:blipFill>
        <p:spPr>
          <a:xfrm>
            <a:off x="3543400" y="2386925"/>
            <a:ext cx="5523874" cy="617650"/>
          </a:xfrm>
          <a:prstGeom prst="rect">
            <a:avLst/>
          </a:prstGeom>
          <a:noFill/>
          <a:ln>
            <a:noFill/>
          </a:ln>
        </p:spPr>
      </p:pic>
      <p:sp>
        <p:nvSpPr>
          <p:cNvPr id="1531" name="Google Shape;1531;p124"/>
          <p:cNvSpPr/>
          <p:nvPr/>
        </p:nvSpPr>
        <p:spPr>
          <a:xfrm>
            <a:off x="396650" y="1547200"/>
            <a:ext cx="3001200" cy="2955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
              <a:t>在註冊您的 Chromebook 之前，創建一個機構(OU) 例如“生生用平板”</a:t>
            </a:r>
            <a:endParaRPr/>
          </a:p>
          <a:p>
            <a:pPr indent="-317500" lvl="0" marL="457200" rtl="0" algn="l">
              <a:spcBef>
                <a:spcPts val="0"/>
              </a:spcBef>
              <a:spcAft>
                <a:spcPts val="0"/>
              </a:spcAft>
              <a:buSzPts val="1400"/>
              <a:buChar char="●"/>
            </a:pPr>
            <a:r>
              <a:rPr lang="en">
                <a:solidFill>
                  <a:schemeClr val="dk1"/>
                </a:solidFill>
              </a:rPr>
              <a:t>創建一個註冊專用之帳號</a:t>
            </a:r>
            <a:endParaRPr>
              <a:solidFill>
                <a:schemeClr val="dk1"/>
              </a:solidFill>
            </a:endParaRPr>
          </a:p>
          <a:p>
            <a:pPr indent="0" lvl="0" marL="457200" rtl="0" algn="l">
              <a:spcBef>
                <a:spcPts val="0"/>
              </a:spcBef>
              <a:spcAft>
                <a:spcPts val="0"/>
              </a:spcAft>
              <a:buNone/>
            </a:pPr>
            <a:r>
              <a:rPr lang="en">
                <a:solidFill>
                  <a:schemeClr val="dk1"/>
                </a:solidFill>
              </a:rPr>
              <a:t>i.e: </a:t>
            </a:r>
            <a:r>
              <a:rPr lang="en" u="sng">
                <a:solidFill>
                  <a:schemeClr val="hlink"/>
                </a:solidFill>
                <a:hlinkClick r:id="rId4"/>
              </a:rPr>
              <a:t>cb@go.edu.tw</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確保此使用者位於 OU </a:t>
            </a:r>
            <a:endParaRPr>
              <a:solidFill>
                <a:schemeClr val="dk1"/>
              </a:solidFill>
            </a:endParaRPr>
          </a:p>
          <a:p>
            <a:pPr indent="457200" lvl="0" marL="0" rtl="0" algn="l">
              <a:spcBef>
                <a:spcPts val="0"/>
              </a:spcBef>
              <a:spcAft>
                <a:spcPts val="0"/>
              </a:spcAft>
              <a:buNone/>
            </a:pPr>
            <a:r>
              <a:rPr lang="en">
                <a:solidFill>
                  <a:schemeClr val="dk1"/>
                </a:solidFill>
              </a:rPr>
              <a:t>“生生用平板”</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以</a:t>
            </a:r>
            <a:r>
              <a:rPr lang="en" u="sng">
                <a:solidFill>
                  <a:schemeClr val="hlink"/>
                </a:solidFill>
                <a:hlinkClick r:id="rId5"/>
              </a:rPr>
              <a:t>cb@go.edu.tw</a:t>
            </a:r>
            <a:r>
              <a:rPr lang="en">
                <a:solidFill>
                  <a:schemeClr val="dk1"/>
                </a:solidFill>
              </a:rPr>
              <a:t> 註冊</a:t>
            </a:r>
            <a:endParaRPr>
              <a:solidFill>
                <a:schemeClr val="dk1"/>
              </a:solidFill>
            </a:endParaRPr>
          </a:p>
          <a:p>
            <a:pPr indent="0" lvl="0" marL="0" rtl="0" algn="l">
              <a:spcBef>
                <a:spcPts val="0"/>
              </a:spcBef>
              <a:spcAft>
                <a:spcPts val="0"/>
              </a:spcAft>
              <a:buNone/>
            </a:pPr>
            <a:r>
              <a:rPr lang="en"/>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pic>
        <p:nvPicPr>
          <p:cNvPr id="1536" name="Google Shape;1536;p125"/>
          <p:cNvPicPr preferRelativeResize="0"/>
          <p:nvPr/>
        </p:nvPicPr>
        <p:blipFill>
          <a:blip r:embed="rId3">
            <a:alphaModFix/>
          </a:blip>
          <a:stretch>
            <a:fillRect/>
          </a:stretch>
        </p:blipFill>
        <p:spPr>
          <a:xfrm>
            <a:off x="1808650" y="769150"/>
            <a:ext cx="6644150" cy="2522950"/>
          </a:xfrm>
          <a:prstGeom prst="rect">
            <a:avLst/>
          </a:prstGeom>
          <a:noFill/>
          <a:ln>
            <a:noFill/>
          </a:ln>
        </p:spPr>
      </p:pic>
      <p:sp>
        <p:nvSpPr>
          <p:cNvPr id="1537" name="Google Shape;1537;p125"/>
          <p:cNvSpPr/>
          <p:nvPr/>
        </p:nvSpPr>
        <p:spPr>
          <a:xfrm>
            <a:off x="3400950" y="1306650"/>
            <a:ext cx="1833000" cy="4239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25"/>
          <p:cNvSpPr/>
          <p:nvPr/>
        </p:nvSpPr>
        <p:spPr>
          <a:xfrm>
            <a:off x="3374050" y="1806750"/>
            <a:ext cx="3123900" cy="5763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25"/>
          <p:cNvSpPr/>
          <p:nvPr/>
        </p:nvSpPr>
        <p:spPr>
          <a:xfrm>
            <a:off x="3224625" y="2459250"/>
            <a:ext cx="4174200" cy="5763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40" name="Google Shape;1540;p125"/>
          <p:cNvCxnSpPr>
            <a:endCxn id="1539" idx="1"/>
          </p:cNvCxnSpPr>
          <p:nvPr/>
        </p:nvCxnSpPr>
        <p:spPr>
          <a:xfrm flipH="1" rot="10800000">
            <a:off x="2301225" y="2747400"/>
            <a:ext cx="923400" cy="838800"/>
          </a:xfrm>
          <a:prstGeom prst="straightConnector1">
            <a:avLst/>
          </a:prstGeom>
          <a:noFill/>
          <a:ln cap="flat" cmpd="sng" w="9525">
            <a:solidFill>
              <a:schemeClr val="dk2"/>
            </a:solidFill>
            <a:prstDash val="solid"/>
            <a:round/>
            <a:headEnd len="med" w="med" type="none"/>
            <a:tailEnd len="med" w="med" type="triangle"/>
          </a:ln>
        </p:spPr>
      </p:cxnSp>
      <p:sp>
        <p:nvSpPr>
          <p:cNvPr id="1541" name="Google Shape;1541;p125"/>
          <p:cNvSpPr txBox="1"/>
          <p:nvPr/>
        </p:nvSpPr>
        <p:spPr>
          <a:xfrm>
            <a:off x="1270250" y="3666450"/>
            <a:ext cx="538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此兩選項一般祇會在管理員相關機構啟用, 一般使用者機構為禁止</a:t>
            </a:r>
            <a:endParaRPr b="1">
              <a:solidFill>
                <a:srgbClr val="757575"/>
              </a:solidFill>
            </a:endParaRPr>
          </a:p>
        </p:txBody>
      </p:sp>
      <p:cxnSp>
        <p:nvCxnSpPr>
          <p:cNvPr id="1542" name="Google Shape;1542;p125"/>
          <p:cNvCxnSpPr>
            <a:endCxn id="1538" idx="1"/>
          </p:cNvCxnSpPr>
          <p:nvPr/>
        </p:nvCxnSpPr>
        <p:spPr>
          <a:xfrm flipH="1" rot="10800000">
            <a:off x="2324050" y="2094900"/>
            <a:ext cx="1050000" cy="1411200"/>
          </a:xfrm>
          <a:prstGeom prst="straightConnector1">
            <a:avLst/>
          </a:prstGeom>
          <a:noFill/>
          <a:ln cap="flat" cmpd="sng" w="9525">
            <a:solidFill>
              <a:schemeClr val="dk2"/>
            </a:solidFill>
            <a:prstDash val="solid"/>
            <a:round/>
            <a:headEnd len="med" w="med" type="none"/>
            <a:tailEnd len="med" w="med" type="triangle"/>
          </a:ln>
        </p:spPr>
      </p:cxnSp>
      <p:cxnSp>
        <p:nvCxnSpPr>
          <p:cNvPr id="1543" name="Google Shape;1543;p125"/>
          <p:cNvCxnSpPr>
            <a:stCxn id="1544" idx="1"/>
            <a:endCxn id="1537" idx="3"/>
          </p:cNvCxnSpPr>
          <p:nvPr/>
        </p:nvCxnSpPr>
        <p:spPr>
          <a:xfrm rot="10800000">
            <a:off x="5233850" y="1518500"/>
            <a:ext cx="1420500" cy="227100"/>
          </a:xfrm>
          <a:prstGeom prst="straightConnector1">
            <a:avLst/>
          </a:prstGeom>
          <a:noFill/>
          <a:ln cap="flat" cmpd="sng" w="9525">
            <a:solidFill>
              <a:schemeClr val="dk2"/>
            </a:solidFill>
            <a:prstDash val="solid"/>
            <a:round/>
            <a:headEnd len="med" w="med" type="none"/>
            <a:tailEnd len="med" w="med" type="triangle"/>
          </a:ln>
        </p:spPr>
      </p:cxnSp>
      <p:sp>
        <p:nvSpPr>
          <p:cNvPr id="1544" name="Google Shape;1544;p125"/>
          <p:cNvSpPr txBox="1"/>
          <p:nvPr/>
        </p:nvSpPr>
        <p:spPr>
          <a:xfrm>
            <a:off x="6654350" y="1335800"/>
            <a:ext cx="21009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管理員會把用於註冊之使用者帳號建置於相同機構</a:t>
            </a:r>
            <a:endParaRPr b="1">
              <a:solidFill>
                <a:srgbClr val="757575"/>
              </a:solidFill>
            </a:endParaRPr>
          </a:p>
        </p:txBody>
      </p:sp>
      <p:sp>
        <p:nvSpPr>
          <p:cNvPr id="1545" name="Google Shape;1545;p125"/>
          <p:cNvSpPr/>
          <p:nvPr/>
        </p:nvSpPr>
        <p:spPr>
          <a:xfrm>
            <a:off x="1816725" y="1470500"/>
            <a:ext cx="420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25"/>
          <p:cNvSpPr/>
          <p:nvPr/>
        </p:nvSpPr>
        <p:spPr>
          <a:xfrm>
            <a:off x="1816725" y="2080100"/>
            <a:ext cx="420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25"/>
          <p:cNvSpPr/>
          <p:nvPr/>
        </p:nvSpPr>
        <p:spPr>
          <a:xfrm>
            <a:off x="1816725" y="2613500"/>
            <a:ext cx="420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48" name="Google Shape;1548;p125"/>
          <p:cNvCxnSpPr>
            <a:endCxn id="1545" idx="1"/>
          </p:cNvCxnSpPr>
          <p:nvPr/>
        </p:nvCxnSpPr>
        <p:spPr>
          <a:xfrm flipH="1" rot="10800000">
            <a:off x="1409325" y="1600550"/>
            <a:ext cx="407400" cy="290400"/>
          </a:xfrm>
          <a:prstGeom prst="straightConnector1">
            <a:avLst/>
          </a:prstGeom>
          <a:noFill/>
          <a:ln cap="flat" cmpd="sng" w="9525">
            <a:solidFill>
              <a:schemeClr val="dk2"/>
            </a:solidFill>
            <a:prstDash val="solid"/>
            <a:round/>
            <a:headEnd len="med" w="med" type="none"/>
            <a:tailEnd len="med" w="med" type="triangle"/>
          </a:ln>
        </p:spPr>
      </p:cxnSp>
      <p:sp>
        <p:nvSpPr>
          <p:cNvPr id="1549" name="Google Shape;1549;p125"/>
          <p:cNvSpPr txBox="1"/>
          <p:nvPr/>
        </p:nvSpPr>
        <p:spPr>
          <a:xfrm>
            <a:off x="64450" y="1902350"/>
            <a:ext cx="1420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Chromebook</a:t>
            </a:r>
            <a:endParaRPr b="1">
              <a:solidFill>
                <a:srgbClr val="757575"/>
              </a:solidFill>
            </a:endParaRPr>
          </a:p>
          <a:p>
            <a:pPr indent="0" lvl="0" marL="0" rtl="0" algn="l">
              <a:spcBef>
                <a:spcPts val="0"/>
              </a:spcBef>
              <a:spcAft>
                <a:spcPts val="0"/>
              </a:spcAft>
              <a:buNone/>
            </a:pPr>
            <a:r>
              <a:rPr b="1" lang="en">
                <a:solidFill>
                  <a:srgbClr val="757575"/>
                </a:solidFill>
              </a:rPr>
              <a:t>限定</a:t>
            </a:r>
            <a:endParaRPr b="1">
              <a:solidFill>
                <a:srgbClr val="757575"/>
              </a:solidFill>
            </a:endParaRPr>
          </a:p>
        </p:txBody>
      </p:sp>
      <p:cxnSp>
        <p:nvCxnSpPr>
          <p:cNvPr id="1550" name="Google Shape;1550;p125"/>
          <p:cNvCxnSpPr>
            <a:stCxn id="1549" idx="3"/>
            <a:endCxn id="1546" idx="1"/>
          </p:cNvCxnSpPr>
          <p:nvPr/>
        </p:nvCxnSpPr>
        <p:spPr>
          <a:xfrm>
            <a:off x="1484950" y="2206400"/>
            <a:ext cx="331800" cy="3900"/>
          </a:xfrm>
          <a:prstGeom prst="straightConnector1">
            <a:avLst/>
          </a:prstGeom>
          <a:noFill/>
          <a:ln cap="flat" cmpd="sng" w="9525">
            <a:solidFill>
              <a:schemeClr val="dk2"/>
            </a:solidFill>
            <a:prstDash val="solid"/>
            <a:round/>
            <a:headEnd len="med" w="med" type="none"/>
            <a:tailEnd len="med" w="med" type="triangle"/>
          </a:ln>
        </p:spPr>
      </p:cxnSp>
      <p:cxnSp>
        <p:nvCxnSpPr>
          <p:cNvPr id="1551" name="Google Shape;1551;p125"/>
          <p:cNvCxnSpPr>
            <a:endCxn id="1547" idx="1"/>
          </p:cNvCxnSpPr>
          <p:nvPr/>
        </p:nvCxnSpPr>
        <p:spPr>
          <a:xfrm>
            <a:off x="1386225" y="2440850"/>
            <a:ext cx="430500" cy="302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126"/>
          <p:cNvSpPr/>
          <p:nvPr/>
        </p:nvSpPr>
        <p:spPr>
          <a:xfrm>
            <a:off x="4013564" y="589288"/>
            <a:ext cx="4563300" cy="31731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7" name="Google Shape;1557;p126"/>
          <p:cNvPicPr preferRelativeResize="0"/>
          <p:nvPr/>
        </p:nvPicPr>
        <p:blipFill>
          <a:blip r:embed="rId3">
            <a:alphaModFix/>
          </a:blip>
          <a:stretch>
            <a:fillRect/>
          </a:stretch>
        </p:blipFill>
        <p:spPr>
          <a:xfrm>
            <a:off x="4716000" y="1148500"/>
            <a:ext cx="3341725" cy="1871375"/>
          </a:xfrm>
          <a:prstGeom prst="rect">
            <a:avLst/>
          </a:prstGeom>
          <a:noFill/>
          <a:ln>
            <a:noFill/>
          </a:ln>
        </p:spPr>
      </p:pic>
      <p:sp>
        <p:nvSpPr>
          <p:cNvPr id="1558" name="Google Shape;1558;p126"/>
          <p:cNvSpPr txBox="1"/>
          <p:nvPr/>
        </p:nvSpPr>
        <p:spPr>
          <a:xfrm>
            <a:off x="442975" y="1707625"/>
            <a:ext cx="2913600" cy="59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4285F4"/>
                </a:solidFill>
              </a:rPr>
              <a:t>裝置設定</a:t>
            </a:r>
            <a:endParaRPr b="1" sz="2700">
              <a:solidFill>
                <a:srgbClr val="4285F4"/>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pic>
        <p:nvPicPr>
          <p:cNvPr id="1563" name="Google Shape;1563;p127"/>
          <p:cNvPicPr preferRelativeResize="0"/>
          <p:nvPr/>
        </p:nvPicPr>
        <p:blipFill>
          <a:blip r:embed="rId3">
            <a:alphaModFix/>
          </a:blip>
          <a:stretch>
            <a:fillRect/>
          </a:stretch>
        </p:blipFill>
        <p:spPr>
          <a:xfrm>
            <a:off x="2577675" y="918700"/>
            <a:ext cx="5888126" cy="2590176"/>
          </a:xfrm>
          <a:prstGeom prst="rect">
            <a:avLst/>
          </a:prstGeom>
          <a:noFill/>
          <a:ln>
            <a:noFill/>
          </a:ln>
        </p:spPr>
      </p:pic>
      <p:sp>
        <p:nvSpPr>
          <p:cNvPr id="1564" name="Google Shape;1564;p127"/>
          <p:cNvSpPr/>
          <p:nvPr/>
        </p:nvSpPr>
        <p:spPr>
          <a:xfrm>
            <a:off x="2486050" y="894250"/>
            <a:ext cx="1603800" cy="2865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27"/>
          <p:cNvSpPr/>
          <p:nvPr/>
        </p:nvSpPr>
        <p:spPr>
          <a:xfrm>
            <a:off x="4322400" y="2165800"/>
            <a:ext cx="3662400" cy="389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27"/>
          <p:cNvSpPr/>
          <p:nvPr/>
        </p:nvSpPr>
        <p:spPr>
          <a:xfrm>
            <a:off x="2417325" y="1455550"/>
            <a:ext cx="1603800" cy="240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27"/>
          <p:cNvSpPr txBox="1"/>
          <p:nvPr/>
        </p:nvSpPr>
        <p:spPr>
          <a:xfrm>
            <a:off x="1088475" y="518500"/>
            <a:ext cx="767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757575"/>
                </a:solidFill>
              </a:rPr>
              <a:t>路徑</a:t>
            </a:r>
            <a:endParaRPr b="1" sz="1500">
              <a:solidFill>
                <a:srgbClr val="757575"/>
              </a:solidFill>
            </a:endParaRPr>
          </a:p>
        </p:txBody>
      </p:sp>
      <p:cxnSp>
        <p:nvCxnSpPr>
          <p:cNvPr id="1568" name="Google Shape;1568;p127"/>
          <p:cNvCxnSpPr>
            <a:stCxn id="1567" idx="3"/>
            <a:endCxn id="1564" idx="1"/>
          </p:cNvCxnSpPr>
          <p:nvPr/>
        </p:nvCxnSpPr>
        <p:spPr>
          <a:xfrm>
            <a:off x="1855875" y="726250"/>
            <a:ext cx="630300" cy="311400"/>
          </a:xfrm>
          <a:prstGeom prst="straightConnector1">
            <a:avLst/>
          </a:prstGeom>
          <a:noFill/>
          <a:ln cap="flat" cmpd="sng" w="9525">
            <a:solidFill>
              <a:schemeClr val="dk2"/>
            </a:solidFill>
            <a:prstDash val="solid"/>
            <a:round/>
            <a:headEnd len="med" w="med" type="none"/>
            <a:tailEnd len="med" w="med" type="triangle"/>
          </a:ln>
        </p:spPr>
      </p:cxnSp>
      <p:cxnSp>
        <p:nvCxnSpPr>
          <p:cNvPr id="1569" name="Google Shape;1569;p127"/>
          <p:cNvCxnSpPr/>
          <p:nvPr/>
        </p:nvCxnSpPr>
        <p:spPr>
          <a:xfrm>
            <a:off x="1294675" y="1547200"/>
            <a:ext cx="939300" cy="22800"/>
          </a:xfrm>
          <a:prstGeom prst="straightConnector1">
            <a:avLst/>
          </a:prstGeom>
          <a:noFill/>
          <a:ln cap="flat" cmpd="sng" w="9525">
            <a:solidFill>
              <a:schemeClr val="dk2"/>
            </a:solidFill>
            <a:prstDash val="solid"/>
            <a:round/>
            <a:headEnd len="med" w="med" type="none"/>
            <a:tailEnd len="med" w="med" type="triangle"/>
          </a:ln>
        </p:spPr>
      </p:cxnSp>
      <p:sp>
        <p:nvSpPr>
          <p:cNvPr id="1570" name="Google Shape;1570;p127"/>
          <p:cNvSpPr txBox="1"/>
          <p:nvPr/>
        </p:nvSpPr>
        <p:spPr>
          <a:xfrm>
            <a:off x="160600" y="1375375"/>
            <a:ext cx="1179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1: 選擇機構</a:t>
            </a:r>
            <a:endParaRPr b="1">
              <a:solidFill>
                <a:srgbClr val="757575"/>
              </a:solidFill>
            </a:endParaRPr>
          </a:p>
        </p:txBody>
      </p:sp>
      <p:cxnSp>
        <p:nvCxnSpPr>
          <p:cNvPr id="1571" name="Google Shape;1571;p127"/>
          <p:cNvCxnSpPr>
            <a:endCxn id="1565" idx="1"/>
          </p:cNvCxnSpPr>
          <p:nvPr/>
        </p:nvCxnSpPr>
        <p:spPr>
          <a:xfrm flipH="1" rot="10800000">
            <a:off x="1787400" y="2360500"/>
            <a:ext cx="2535000" cy="1397700"/>
          </a:xfrm>
          <a:prstGeom prst="straightConnector1">
            <a:avLst/>
          </a:prstGeom>
          <a:noFill/>
          <a:ln cap="flat" cmpd="sng" w="9525">
            <a:solidFill>
              <a:schemeClr val="dk2"/>
            </a:solidFill>
            <a:prstDash val="solid"/>
            <a:round/>
            <a:headEnd len="med" w="med" type="none"/>
            <a:tailEnd len="med" w="med" type="triangle"/>
          </a:ln>
        </p:spPr>
      </p:cxnSp>
      <p:sp>
        <p:nvSpPr>
          <p:cNvPr id="1572" name="Google Shape;1572;p127"/>
          <p:cNvSpPr txBox="1"/>
          <p:nvPr/>
        </p:nvSpPr>
        <p:spPr>
          <a:xfrm>
            <a:off x="461925" y="3853250"/>
            <a:ext cx="32727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1: 建議之設定, 防止學生解除裝置之納管狀態</a:t>
            </a:r>
            <a:endParaRPr b="1">
              <a:solidFill>
                <a:srgbClr val="75757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pic>
        <p:nvPicPr>
          <p:cNvPr id="1108" name="Google Shape;1108;p74"/>
          <p:cNvPicPr preferRelativeResize="0"/>
          <p:nvPr/>
        </p:nvPicPr>
        <p:blipFill>
          <a:blip r:embed="rId3">
            <a:alphaModFix/>
          </a:blip>
          <a:stretch>
            <a:fillRect/>
          </a:stretch>
        </p:blipFill>
        <p:spPr>
          <a:xfrm>
            <a:off x="152400" y="152400"/>
            <a:ext cx="8897151" cy="48387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pic>
        <p:nvPicPr>
          <p:cNvPr id="1577" name="Google Shape;1577;p128"/>
          <p:cNvPicPr preferRelativeResize="0"/>
          <p:nvPr/>
        </p:nvPicPr>
        <p:blipFill>
          <a:blip r:embed="rId3">
            <a:alphaModFix/>
          </a:blip>
          <a:stretch>
            <a:fillRect/>
          </a:stretch>
        </p:blipFill>
        <p:spPr>
          <a:xfrm>
            <a:off x="1969550" y="689275"/>
            <a:ext cx="6448276" cy="3261325"/>
          </a:xfrm>
          <a:prstGeom prst="rect">
            <a:avLst/>
          </a:prstGeom>
          <a:noFill/>
          <a:ln>
            <a:noFill/>
          </a:ln>
        </p:spPr>
      </p:pic>
      <p:sp>
        <p:nvSpPr>
          <p:cNvPr id="1578" name="Google Shape;1578;p128"/>
          <p:cNvSpPr/>
          <p:nvPr/>
        </p:nvSpPr>
        <p:spPr>
          <a:xfrm>
            <a:off x="3611150" y="1378850"/>
            <a:ext cx="1283100" cy="240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28"/>
          <p:cNvSpPr/>
          <p:nvPr/>
        </p:nvSpPr>
        <p:spPr>
          <a:xfrm>
            <a:off x="3611150" y="1748900"/>
            <a:ext cx="1692000" cy="240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28"/>
          <p:cNvSpPr/>
          <p:nvPr/>
        </p:nvSpPr>
        <p:spPr>
          <a:xfrm>
            <a:off x="3511525" y="3195750"/>
            <a:ext cx="3750300" cy="7548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1" name="Google Shape;1581;p128"/>
          <p:cNvCxnSpPr>
            <a:endCxn id="1578" idx="1"/>
          </p:cNvCxnSpPr>
          <p:nvPr/>
        </p:nvCxnSpPr>
        <p:spPr>
          <a:xfrm>
            <a:off x="2198750" y="783050"/>
            <a:ext cx="1412400" cy="716100"/>
          </a:xfrm>
          <a:prstGeom prst="straightConnector1">
            <a:avLst/>
          </a:prstGeom>
          <a:noFill/>
          <a:ln cap="flat" cmpd="sng" w="9525">
            <a:solidFill>
              <a:schemeClr val="dk2"/>
            </a:solidFill>
            <a:prstDash val="solid"/>
            <a:round/>
            <a:headEnd len="med" w="med" type="none"/>
            <a:tailEnd len="med" w="med" type="triangle"/>
          </a:ln>
        </p:spPr>
      </p:cxnSp>
      <p:sp>
        <p:nvSpPr>
          <p:cNvPr id="1582" name="Google Shape;1582;p128"/>
          <p:cNvSpPr txBox="1"/>
          <p:nvPr/>
        </p:nvSpPr>
        <p:spPr>
          <a:xfrm>
            <a:off x="377250" y="167575"/>
            <a:ext cx="26463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建議停用以確保學生在安全, 被控管的情況下使用裝置</a:t>
            </a:r>
            <a:endParaRPr b="1">
              <a:solidFill>
                <a:srgbClr val="757575"/>
              </a:solidFill>
            </a:endParaRPr>
          </a:p>
        </p:txBody>
      </p:sp>
      <p:sp>
        <p:nvSpPr>
          <p:cNvPr id="1583" name="Google Shape;1583;p128"/>
          <p:cNvSpPr txBox="1"/>
          <p:nvPr/>
        </p:nvSpPr>
        <p:spPr>
          <a:xfrm>
            <a:off x="377250" y="1637513"/>
            <a:ext cx="14664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限定學校網域才能登入可以防止學生以個人gmail登入</a:t>
            </a:r>
            <a:endParaRPr b="1">
              <a:solidFill>
                <a:srgbClr val="757575"/>
              </a:solidFill>
            </a:endParaRPr>
          </a:p>
        </p:txBody>
      </p:sp>
      <p:cxnSp>
        <p:nvCxnSpPr>
          <p:cNvPr id="1584" name="Google Shape;1584;p128"/>
          <p:cNvCxnSpPr>
            <a:stCxn id="1583" idx="3"/>
            <a:endCxn id="1579" idx="1"/>
          </p:cNvCxnSpPr>
          <p:nvPr/>
        </p:nvCxnSpPr>
        <p:spPr>
          <a:xfrm flipH="1" rot="10800000">
            <a:off x="1843650" y="1869113"/>
            <a:ext cx="1767600" cy="284100"/>
          </a:xfrm>
          <a:prstGeom prst="straightConnector1">
            <a:avLst/>
          </a:prstGeom>
          <a:noFill/>
          <a:ln cap="flat" cmpd="sng" w="9525">
            <a:solidFill>
              <a:schemeClr val="dk2"/>
            </a:solidFill>
            <a:prstDash val="solid"/>
            <a:round/>
            <a:headEnd len="med" w="med" type="none"/>
            <a:tailEnd len="med" w="med" type="triangle"/>
          </a:ln>
        </p:spPr>
      </p:cxnSp>
      <p:cxnSp>
        <p:nvCxnSpPr>
          <p:cNvPr id="1585" name="Google Shape;1585;p128"/>
          <p:cNvCxnSpPr>
            <a:endCxn id="1580" idx="1"/>
          </p:cNvCxnSpPr>
          <p:nvPr/>
        </p:nvCxnSpPr>
        <p:spPr>
          <a:xfrm flipH="1" rot="10800000">
            <a:off x="1969525" y="3573150"/>
            <a:ext cx="1542000" cy="337200"/>
          </a:xfrm>
          <a:prstGeom prst="straightConnector1">
            <a:avLst/>
          </a:prstGeom>
          <a:noFill/>
          <a:ln cap="flat" cmpd="sng" w="9525">
            <a:solidFill>
              <a:schemeClr val="dk2"/>
            </a:solidFill>
            <a:prstDash val="solid"/>
            <a:round/>
            <a:headEnd len="med" w="med" type="none"/>
            <a:tailEnd len="med" w="med" type="triangle"/>
          </a:ln>
        </p:spPr>
      </p:cxnSp>
      <p:sp>
        <p:nvSpPr>
          <p:cNvPr id="1586" name="Google Shape;1586;p128"/>
          <p:cNvSpPr txBox="1"/>
          <p:nvPr/>
        </p:nvSpPr>
        <p:spPr>
          <a:xfrm>
            <a:off x="377250" y="3538575"/>
            <a:ext cx="14664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方便使用者更快速登入</a:t>
            </a:r>
            <a:endParaRPr b="1">
              <a:solidFill>
                <a:srgbClr val="757575"/>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pic>
        <p:nvPicPr>
          <p:cNvPr id="1591" name="Google Shape;1591;p129"/>
          <p:cNvPicPr preferRelativeResize="0"/>
          <p:nvPr/>
        </p:nvPicPr>
        <p:blipFill>
          <a:blip r:embed="rId3">
            <a:alphaModFix/>
          </a:blip>
          <a:stretch>
            <a:fillRect/>
          </a:stretch>
        </p:blipFill>
        <p:spPr>
          <a:xfrm>
            <a:off x="2423725" y="554749"/>
            <a:ext cx="6697651" cy="3272125"/>
          </a:xfrm>
          <a:prstGeom prst="rect">
            <a:avLst/>
          </a:prstGeom>
          <a:noFill/>
          <a:ln>
            <a:noFill/>
          </a:ln>
        </p:spPr>
      </p:pic>
      <p:sp>
        <p:nvSpPr>
          <p:cNvPr id="1592" name="Google Shape;1592;p129"/>
          <p:cNvSpPr/>
          <p:nvPr/>
        </p:nvSpPr>
        <p:spPr>
          <a:xfrm>
            <a:off x="3821325" y="653675"/>
            <a:ext cx="2439900" cy="561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129"/>
          <p:cNvSpPr/>
          <p:nvPr/>
        </p:nvSpPr>
        <p:spPr>
          <a:xfrm>
            <a:off x="3821325" y="2054725"/>
            <a:ext cx="2439900" cy="561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29"/>
          <p:cNvSpPr/>
          <p:nvPr/>
        </p:nvSpPr>
        <p:spPr>
          <a:xfrm>
            <a:off x="3821325" y="2963175"/>
            <a:ext cx="2829600" cy="561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29"/>
          <p:cNvSpPr txBox="1"/>
          <p:nvPr/>
        </p:nvSpPr>
        <p:spPr>
          <a:xfrm>
            <a:off x="136675" y="626525"/>
            <a:ext cx="20973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國小建議顯示, 國中以上建議不顯示</a:t>
            </a:r>
            <a:endParaRPr b="1">
              <a:solidFill>
                <a:srgbClr val="757575"/>
              </a:solidFill>
            </a:endParaRPr>
          </a:p>
        </p:txBody>
      </p:sp>
      <p:cxnSp>
        <p:nvCxnSpPr>
          <p:cNvPr id="1596" name="Google Shape;1596;p129"/>
          <p:cNvCxnSpPr>
            <a:stCxn id="1595" idx="3"/>
            <a:endCxn id="1592" idx="1"/>
          </p:cNvCxnSpPr>
          <p:nvPr/>
        </p:nvCxnSpPr>
        <p:spPr>
          <a:xfrm>
            <a:off x="2233975" y="930575"/>
            <a:ext cx="1587300" cy="3900"/>
          </a:xfrm>
          <a:prstGeom prst="straightConnector1">
            <a:avLst/>
          </a:prstGeom>
          <a:noFill/>
          <a:ln cap="flat" cmpd="sng" w="9525">
            <a:solidFill>
              <a:schemeClr val="dk2"/>
            </a:solidFill>
            <a:prstDash val="solid"/>
            <a:round/>
            <a:headEnd len="med" w="med" type="none"/>
            <a:tailEnd len="med" w="med" type="triangle"/>
          </a:ln>
        </p:spPr>
      </p:cxnSp>
      <p:sp>
        <p:nvSpPr>
          <p:cNvPr id="1597" name="Google Shape;1597;p129"/>
          <p:cNvSpPr txBox="1"/>
          <p:nvPr/>
        </p:nvSpPr>
        <p:spPr>
          <a:xfrm>
            <a:off x="208875" y="2027575"/>
            <a:ext cx="20973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部份國際學校在此設定每月之學生優秀藝術畫像</a:t>
            </a:r>
            <a:endParaRPr b="1">
              <a:solidFill>
                <a:srgbClr val="757575"/>
              </a:solidFill>
            </a:endParaRPr>
          </a:p>
        </p:txBody>
      </p:sp>
      <p:cxnSp>
        <p:nvCxnSpPr>
          <p:cNvPr id="1598" name="Google Shape;1598;p129"/>
          <p:cNvCxnSpPr/>
          <p:nvPr/>
        </p:nvCxnSpPr>
        <p:spPr>
          <a:xfrm>
            <a:off x="2157275" y="2404100"/>
            <a:ext cx="15873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pic>
        <p:nvPicPr>
          <p:cNvPr id="1603" name="Google Shape;1603;p130"/>
          <p:cNvPicPr preferRelativeResize="0"/>
          <p:nvPr/>
        </p:nvPicPr>
        <p:blipFill>
          <a:blip r:embed="rId3">
            <a:alphaModFix/>
          </a:blip>
          <a:stretch>
            <a:fillRect/>
          </a:stretch>
        </p:blipFill>
        <p:spPr>
          <a:xfrm>
            <a:off x="2119474" y="1061747"/>
            <a:ext cx="5955700" cy="2871975"/>
          </a:xfrm>
          <a:prstGeom prst="rect">
            <a:avLst/>
          </a:prstGeom>
          <a:noFill/>
          <a:ln>
            <a:noFill/>
          </a:ln>
        </p:spPr>
      </p:pic>
      <p:sp>
        <p:nvSpPr>
          <p:cNvPr id="1604" name="Google Shape;1604;p130"/>
          <p:cNvSpPr/>
          <p:nvPr/>
        </p:nvSpPr>
        <p:spPr>
          <a:xfrm>
            <a:off x="2119475" y="1134725"/>
            <a:ext cx="2130600" cy="4125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5" name="Google Shape;1605;p130"/>
          <p:cNvCxnSpPr/>
          <p:nvPr/>
        </p:nvCxnSpPr>
        <p:spPr>
          <a:xfrm flipH="1" rot="10800000">
            <a:off x="1340500" y="1627275"/>
            <a:ext cx="813300" cy="423900"/>
          </a:xfrm>
          <a:prstGeom prst="straightConnector1">
            <a:avLst/>
          </a:prstGeom>
          <a:noFill/>
          <a:ln cap="flat" cmpd="sng" w="9525">
            <a:solidFill>
              <a:schemeClr val="dk2"/>
            </a:solidFill>
            <a:prstDash val="solid"/>
            <a:round/>
            <a:headEnd len="med" w="med" type="none"/>
            <a:tailEnd len="med" w="med" type="triangle"/>
          </a:ln>
        </p:spPr>
      </p:cxnSp>
      <p:sp>
        <p:nvSpPr>
          <p:cNvPr id="1606" name="Google Shape;1606;p130"/>
          <p:cNvSpPr txBox="1"/>
          <p:nvPr/>
        </p:nvSpPr>
        <p:spPr>
          <a:xfrm>
            <a:off x="389725" y="2156100"/>
            <a:ext cx="23370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大部份學生蓋上機蓋乃因為下課時間, 因此,建議設定為關機</a:t>
            </a:r>
            <a:endParaRPr b="1">
              <a:solidFill>
                <a:srgbClr val="757575"/>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pic>
        <p:nvPicPr>
          <p:cNvPr id="1611" name="Google Shape;1611;p131"/>
          <p:cNvPicPr preferRelativeResize="0"/>
          <p:nvPr/>
        </p:nvPicPr>
        <p:blipFill>
          <a:blip r:embed="rId3">
            <a:alphaModFix/>
          </a:blip>
          <a:stretch>
            <a:fillRect/>
          </a:stretch>
        </p:blipFill>
        <p:spPr>
          <a:xfrm>
            <a:off x="3760575" y="1174800"/>
            <a:ext cx="4563475" cy="2377100"/>
          </a:xfrm>
          <a:prstGeom prst="rect">
            <a:avLst/>
          </a:prstGeom>
          <a:noFill/>
          <a:ln>
            <a:noFill/>
          </a:ln>
        </p:spPr>
      </p:pic>
      <p:sp>
        <p:nvSpPr>
          <p:cNvPr id="1612" name="Google Shape;1612;p131"/>
          <p:cNvSpPr txBox="1"/>
          <p:nvPr/>
        </p:nvSpPr>
        <p:spPr>
          <a:xfrm>
            <a:off x="571950" y="1615975"/>
            <a:ext cx="2913600" cy="59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4285F4"/>
                </a:solidFill>
              </a:rPr>
              <a:t>使用者設定</a:t>
            </a:r>
            <a:endParaRPr b="1" sz="2700">
              <a:solidFill>
                <a:srgbClr val="4285F4"/>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pic>
        <p:nvPicPr>
          <p:cNvPr id="1617" name="Google Shape;1617;p132"/>
          <p:cNvPicPr preferRelativeResize="0"/>
          <p:nvPr/>
        </p:nvPicPr>
        <p:blipFill rotWithShape="1">
          <a:blip r:embed="rId3">
            <a:alphaModFix/>
          </a:blip>
          <a:srcRect b="0" l="0" r="27462" t="0"/>
          <a:stretch/>
        </p:blipFill>
        <p:spPr>
          <a:xfrm>
            <a:off x="1790525" y="759550"/>
            <a:ext cx="6411799" cy="3073025"/>
          </a:xfrm>
          <a:prstGeom prst="rect">
            <a:avLst/>
          </a:prstGeom>
          <a:noFill/>
          <a:ln>
            <a:noFill/>
          </a:ln>
        </p:spPr>
      </p:pic>
      <p:sp>
        <p:nvSpPr>
          <p:cNvPr id="1618" name="Google Shape;1618;p132"/>
          <p:cNvSpPr/>
          <p:nvPr/>
        </p:nvSpPr>
        <p:spPr>
          <a:xfrm>
            <a:off x="3700325" y="1604475"/>
            <a:ext cx="3012900" cy="7560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9" name="Google Shape;1619;p132"/>
          <p:cNvCxnSpPr>
            <a:endCxn id="1618" idx="1"/>
          </p:cNvCxnSpPr>
          <p:nvPr/>
        </p:nvCxnSpPr>
        <p:spPr>
          <a:xfrm flipH="1" rot="10800000">
            <a:off x="2233925" y="1982475"/>
            <a:ext cx="1466400" cy="698700"/>
          </a:xfrm>
          <a:prstGeom prst="straightConnector1">
            <a:avLst/>
          </a:prstGeom>
          <a:noFill/>
          <a:ln cap="flat" cmpd="sng" w="9525">
            <a:solidFill>
              <a:schemeClr val="dk2"/>
            </a:solidFill>
            <a:prstDash val="solid"/>
            <a:round/>
            <a:headEnd len="med" w="med" type="none"/>
            <a:tailEnd len="med" w="med" type="triangle"/>
          </a:ln>
        </p:spPr>
      </p:cxnSp>
      <p:sp>
        <p:nvSpPr>
          <p:cNvPr id="1620" name="Google Shape;1620;p132"/>
          <p:cNvSpPr txBox="1"/>
          <p:nvPr/>
        </p:nvSpPr>
        <p:spPr>
          <a:xfrm>
            <a:off x="756275" y="2681175"/>
            <a:ext cx="1867200" cy="608100"/>
          </a:xfrm>
          <a:prstGeom prst="rect">
            <a:avLst/>
          </a:prstGeom>
          <a:noFill/>
          <a:ln cap="flat" cmpd="sng" w="9525">
            <a:solidFill>
              <a:srgbClr val="75757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建議此設定應用於老師及學生之機構內</a:t>
            </a:r>
            <a:endParaRPr b="1">
              <a:solidFill>
                <a:srgbClr val="757575"/>
              </a:solidFill>
            </a:endParaRPr>
          </a:p>
        </p:txBody>
      </p:sp>
      <p:cxnSp>
        <p:nvCxnSpPr>
          <p:cNvPr id="1621" name="Google Shape;1621;p132"/>
          <p:cNvCxnSpPr>
            <a:stCxn id="1620" idx="3"/>
          </p:cNvCxnSpPr>
          <p:nvPr/>
        </p:nvCxnSpPr>
        <p:spPr>
          <a:xfrm flipH="1" rot="10800000">
            <a:off x="2623475" y="2746425"/>
            <a:ext cx="1535100" cy="238800"/>
          </a:xfrm>
          <a:prstGeom prst="straightConnector1">
            <a:avLst/>
          </a:prstGeom>
          <a:noFill/>
          <a:ln cap="flat" cmpd="sng" w="9525">
            <a:solidFill>
              <a:schemeClr val="dk2"/>
            </a:solidFill>
            <a:prstDash val="solid"/>
            <a:round/>
            <a:headEnd len="med" w="med" type="none"/>
            <a:tailEnd len="med" w="med" type="triangle"/>
          </a:ln>
        </p:spPr>
      </p:cxnSp>
      <p:cxnSp>
        <p:nvCxnSpPr>
          <p:cNvPr id="1622" name="Google Shape;1622;p132"/>
          <p:cNvCxnSpPr>
            <a:stCxn id="1620" idx="3"/>
          </p:cNvCxnSpPr>
          <p:nvPr/>
        </p:nvCxnSpPr>
        <p:spPr>
          <a:xfrm>
            <a:off x="2623475" y="2985225"/>
            <a:ext cx="1535100" cy="310800"/>
          </a:xfrm>
          <a:prstGeom prst="straightConnector1">
            <a:avLst/>
          </a:prstGeom>
          <a:noFill/>
          <a:ln cap="flat" cmpd="sng" w="9525">
            <a:solidFill>
              <a:schemeClr val="dk2"/>
            </a:solidFill>
            <a:prstDash val="solid"/>
            <a:round/>
            <a:headEnd len="med" w="med" type="none"/>
            <a:tailEnd len="med" w="med" type="triangle"/>
          </a:ln>
        </p:spPr>
      </p:cxnSp>
      <p:sp>
        <p:nvSpPr>
          <p:cNvPr id="1623" name="Google Shape;1623;p132"/>
          <p:cNvSpPr/>
          <p:nvPr/>
        </p:nvSpPr>
        <p:spPr>
          <a:xfrm>
            <a:off x="3700325" y="2348475"/>
            <a:ext cx="3012900" cy="615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32"/>
          <p:cNvSpPr/>
          <p:nvPr/>
        </p:nvSpPr>
        <p:spPr>
          <a:xfrm>
            <a:off x="3700325" y="3034275"/>
            <a:ext cx="3012900" cy="615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32"/>
          <p:cNvSpPr/>
          <p:nvPr/>
        </p:nvSpPr>
        <p:spPr>
          <a:xfrm>
            <a:off x="1816725" y="1241900"/>
            <a:ext cx="420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pic>
        <p:nvPicPr>
          <p:cNvPr id="1630" name="Google Shape;1630;p133"/>
          <p:cNvPicPr preferRelativeResize="0"/>
          <p:nvPr/>
        </p:nvPicPr>
        <p:blipFill rotWithShape="1">
          <a:blip r:embed="rId3">
            <a:alphaModFix/>
          </a:blip>
          <a:srcRect b="0" l="0" r="35107" t="0"/>
          <a:stretch/>
        </p:blipFill>
        <p:spPr>
          <a:xfrm>
            <a:off x="2736325" y="690800"/>
            <a:ext cx="5735925" cy="3035600"/>
          </a:xfrm>
          <a:prstGeom prst="rect">
            <a:avLst/>
          </a:prstGeom>
          <a:noFill/>
          <a:ln>
            <a:noFill/>
          </a:ln>
        </p:spPr>
      </p:pic>
      <p:sp>
        <p:nvSpPr>
          <p:cNvPr id="1631" name="Google Shape;1631;p133"/>
          <p:cNvSpPr/>
          <p:nvPr/>
        </p:nvSpPr>
        <p:spPr>
          <a:xfrm>
            <a:off x="4210825" y="814075"/>
            <a:ext cx="3012900" cy="561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33"/>
          <p:cNvSpPr/>
          <p:nvPr/>
        </p:nvSpPr>
        <p:spPr>
          <a:xfrm>
            <a:off x="4210825" y="1630900"/>
            <a:ext cx="3012900" cy="561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33"/>
          <p:cNvSpPr/>
          <p:nvPr/>
        </p:nvSpPr>
        <p:spPr>
          <a:xfrm>
            <a:off x="4210825" y="3077750"/>
            <a:ext cx="3012900" cy="561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4" name="Google Shape;1634;p133"/>
          <p:cNvCxnSpPr>
            <a:endCxn id="1631" idx="1"/>
          </p:cNvCxnSpPr>
          <p:nvPr/>
        </p:nvCxnSpPr>
        <p:spPr>
          <a:xfrm flipH="1" rot="10800000">
            <a:off x="2561125" y="1094725"/>
            <a:ext cx="1649700" cy="738900"/>
          </a:xfrm>
          <a:prstGeom prst="straightConnector1">
            <a:avLst/>
          </a:prstGeom>
          <a:noFill/>
          <a:ln cap="flat" cmpd="sng" w="9525">
            <a:solidFill>
              <a:schemeClr val="dk2"/>
            </a:solidFill>
            <a:prstDash val="solid"/>
            <a:round/>
            <a:headEnd len="med" w="med" type="none"/>
            <a:tailEnd len="med" w="med" type="triangle"/>
          </a:ln>
        </p:spPr>
      </p:cxnSp>
      <p:sp>
        <p:nvSpPr>
          <p:cNvPr id="1635" name="Google Shape;1635;p133"/>
          <p:cNvSpPr txBox="1"/>
          <p:nvPr/>
        </p:nvSpPr>
        <p:spPr>
          <a:xfrm>
            <a:off x="659625" y="1603750"/>
            <a:ext cx="1867200" cy="1031400"/>
          </a:xfrm>
          <a:prstGeom prst="rect">
            <a:avLst/>
          </a:prstGeom>
          <a:noFill/>
          <a:ln cap="flat" cmpd="sng" w="9525">
            <a:solidFill>
              <a:srgbClr val="75757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建議在學生之機構內設為不允許無痕, 保留瀏覽記錄及清除本機資料</a:t>
            </a:r>
            <a:endParaRPr b="1">
              <a:solidFill>
                <a:srgbClr val="757575"/>
              </a:solidFill>
            </a:endParaRPr>
          </a:p>
        </p:txBody>
      </p:sp>
      <p:cxnSp>
        <p:nvCxnSpPr>
          <p:cNvPr id="1636" name="Google Shape;1636;p133"/>
          <p:cNvCxnSpPr>
            <a:stCxn id="1635" idx="3"/>
            <a:endCxn id="1632" idx="1"/>
          </p:cNvCxnSpPr>
          <p:nvPr/>
        </p:nvCxnSpPr>
        <p:spPr>
          <a:xfrm flipH="1" rot="10800000">
            <a:off x="2526825" y="1911550"/>
            <a:ext cx="1683900" cy="207900"/>
          </a:xfrm>
          <a:prstGeom prst="straightConnector1">
            <a:avLst/>
          </a:prstGeom>
          <a:noFill/>
          <a:ln cap="flat" cmpd="sng" w="9525">
            <a:solidFill>
              <a:schemeClr val="dk2"/>
            </a:solidFill>
            <a:prstDash val="solid"/>
            <a:round/>
            <a:headEnd len="med" w="med" type="none"/>
            <a:tailEnd len="med" w="med" type="triangle"/>
          </a:ln>
        </p:spPr>
      </p:cxnSp>
      <p:cxnSp>
        <p:nvCxnSpPr>
          <p:cNvPr id="1637" name="Google Shape;1637;p133"/>
          <p:cNvCxnSpPr>
            <a:stCxn id="1635" idx="3"/>
            <a:endCxn id="1633" idx="1"/>
          </p:cNvCxnSpPr>
          <p:nvPr/>
        </p:nvCxnSpPr>
        <p:spPr>
          <a:xfrm>
            <a:off x="2526825" y="2119450"/>
            <a:ext cx="1683900" cy="1239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pic>
        <p:nvPicPr>
          <p:cNvPr id="1642" name="Google Shape;1642;p134"/>
          <p:cNvPicPr preferRelativeResize="0"/>
          <p:nvPr/>
        </p:nvPicPr>
        <p:blipFill>
          <a:blip r:embed="rId3">
            <a:alphaModFix/>
          </a:blip>
          <a:stretch>
            <a:fillRect/>
          </a:stretch>
        </p:blipFill>
        <p:spPr>
          <a:xfrm>
            <a:off x="2961674" y="571150"/>
            <a:ext cx="4944799" cy="3808825"/>
          </a:xfrm>
          <a:prstGeom prst="rect">
            <a:avLst/>
          </a:prstGeom>
          <a:noFill/>
          <a:ln>
            <a:noFill/>
          </a:ln>
        </p:spPr>
      </p:pic>
      <p:sp>
        <p:nvSpPr>
          <p:cNvPr id="1643" name="Google Shape;1643;p134"/>
          <p:cNvSpPr/>
          <p:nvPr/>
        </p:nvSpPr>
        <p:spPr>
          <a:xfrm>
            <a:off x="4256125" y="626775"/>
            <a:ext cx="2279700" cy="435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34"/>
          <p:cNvSpPr/>
          <p:nvPr/>
        </p:nvSpPr>
        <p:spPr>
          <a:xfrm>
            <a:off x="4256125" y="1157200"/>
            <a:ext cx="2279700" cy="924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34"/>
          <p:cNvSpPr/>
          <p:nvPr/>
        </p:nvSpPr>
        <p:spPr>
          <a:xfrm>
            <a:off x="4366200" y="3944675"/>
            <a:ext cx="2279700" cy="435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6" name="Google Shape;1646;p134"/>
          <p:cNvCxnSpPr>
            <a:endCxn id="1643" idx="1"/>
          </p:cNvCxnSpPr>
          <p:nvPr/>
        </p:nvCxnSpPr>
        <p:spPr>
          <a:xfrm flipH="1" rot="10800000">
            <a:off x="2675125" y="844425"/>
            <a:ext cx="1581000" cy="389400"/>
          </a:xfrm>
          <a:prstGeom prst="straightConnector1">
            <a:avLst/>
          </a:prstGeom>
          <a:noFill/>
          <a:ln cap="flat" cmpd="sng" w="9525">
            <a:solidFill>
              <a:schemeClr val="dk2"/>
            </a:solidFill>
            <a:prstDash val="solid"/>
            <a:round/>
            <a:headEnd len="med" w="med" type="none"/>
            <a:tailEnd len="med" w="med" type="triangle"/>
          </a:ln>
        </p:spPr>
      </p:cxnSp>
      <p:cxnSp>
        <p:nvCxnSpPr>
          <p:cNvPr id="1647" name="Google Shape;1647;p134"/>
          <p:cNvCxnSpPr>
            <a:endCxn id="1644" idx="1"/>
          </p:cNvCxnSpPr>
          <p:nvPr/>
        </p:nvCxnSpPr>
        <p:spPr>
          <a:xfrm flipH="1" rot="10800000">
            <a:off x="2537725" y="1619350"/>
            <a:ext cx="1718400" cy="3900"/>
          </a:xfrm>
          <a:prstGeom prst="straightConnector1">
            <a:avLst/>
          </a:prstGeom>
          <a:noFill/>
          <a:ln cap="flat" cmpd="sng" w="9525">
            <a:solidFill>
              <a:schemeClr val="dk2"/>
            </a:solidFill>
            <a:prstDash val="solid"/>
            <a:round/>
            <a:headEnd len="med" w="med" type="none"/>
            <a:tailEnd len="med" w="med" type="triangle"/>
          </a:ln>
        </p:spPr>
      </p:cxnSp>
      <p:cxnSp>
        <p:nvCxnSpPr>
          <p:cNvPr id="1648" name="Google Shape;1648;p134"/>
          <p:cNvCxnSpPr/>
          <p:nvPr/>
        </p:nvCxnSpPr>
        <p:spPr>
          <a:xfrm>
            <a:off x="2595075" y="3410450"/>
            <a:ext cx="1833000" cy="527100"/>
          </a:xfrm>
          <a:prstGeom prst="straightConnector1">
            <a:avLst/>
          </a:prstGeom>
          <a:noFill/>
          <a:ln cap="flat" cmpd="sng" w="9525">
            <a:solidFill>
              <a:schemeClr val="dk2"/>
            </a:solidFill>
            <a:prstDash val="solid"/>
            <a:round/>
            <a:headEnd len="med" w="med" type="none"/>
            <a:tailEnd len="med" w="med" type="triangle"/>
          </a:ln>
        </p:spPr>
      </p:cxnSp>
      <p:sp>
        <p:nvSpPr>
          <p:cNvPr id="1649" name="Google Shape;1649;p134"/>
          <p:cNvSpPr txBox="1"/>
          <p:nvPr/>
        </p:nvSpPr>
        <p:spPr>
          <a:xfrm>
            <a:off x="853850" y="757000"/>
            <a:ext cx="17184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首頁建議設定為學校之網站/入口網</a:t>
            </a:r>
            <a:endParaRPr b="1">
              <a:solidFill>
                <a:srgbClr val="757575"/>
              </a:solidFill>
            </a:endParaRPr>
          </a:p>
        </p:txBody>
      </p:sp>
      <p:sp>
        <p:nvSpPr>
          <p:cNvPr id="1650" name="Google Shape;1650;p134"/>
          <p:cNvSpPr txBox="1"/>
          <p:nvPr/>
        </p:nvSpPr>
        <p:spPr>
          <a:xfrm>
            <a:off x="853850" y="2794850"/>
            <a:ext cx="17184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如果有必須學生每次登入都必須留意的訊息,可設為”開啟網頁清單”</a:t>
            </a:r>
            <a:endParaRPr b="1">
              <a:solidFill>
                <a:srgbClr val="757575"/>
              </a:solidFill>
            </a:endParaRPr>
          </a:p>
        </p:txBody>
      </p:sp>
      <p:sp>
        <p:nvSpPr>
          <p:cNvPr id="1651" name="Google Shape;1651;p134"/>
          <p:cNvSpPr/>
          <p:nvPr/>
        </p:nvSpPr>
        <p:spPr>
          <a:xfrm>
            <a:off x="3042475" y="8444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34"/>
          <p:cNvSpPr/>
          <p:nvPr/>
        </p:nvSpPr>
        <p:spPr>
          <a:xfrm>
            <a:off x="3042475" y="13778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34"/>
          <p:cNvSpPr/>
          <p:nvPr/>
        </p:nvSpPr>
        <p:spPr>
          <a:xfrm>
            <a:off x="3118675" y="41972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pic>
        <p:nvPicPr>
          <p:cNvPr id="1658" name="Google Shape;1658;p135"/>
          <p:cNvPicPr preferRelativeResize="0"/>
          <p:nvPr/>
        </p:nvPicPr>
        <p:blipFill>
          <a:blip r:embed="rId3">
            <a:alphaModFix/>
          </a:blip>
          <a:stretch>
            <a:fillRect/>
          </a:stretch>
        </p:blipFill>
        <p:spPr>
          <a:xfrm>
            <a:off x="1103200" y="1057375"/>
            <a:ext cx="7200900" cy="1647825"/>
          </a:xfrm>
          <a:prstGeom prst="rect">
            <a:avLst/>
          </a:prstGeom>
          <a:noFill/>
          <a:ln>
            <a:noFill/>
          </a:ln>
        </p:spPr>
      </p:pic>
      <p:sp>
        <p:nvSpPr>
          <p:cNvPr id="1659" name="Google Shape;1659;p135"/>
          <p:cNvSpPr/>
          <p:nvPr/>
        </p:nvSpPr>
        <p:spPr>
          <a:xfrm>
            <a:off x="3809350" y="2184725"/>
            <a:ext cx="3144300" cy="435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0" name="Google Shape;1660;p135"/>
          <p:cNvCxnSpPr>
            <a:endCxn id="1659" idx="1"/>
          </p:cNvCxnSpPr>
          <p:nvPr/>
        </p:nvCxnSpPr>
        <p:spPr>
          <a:xfrm flipH="1" rot="10800000">
            <a:off x="2291350" y="2402375"/>
            <a:ext cx="1518000" cy="611100"/>
          </a:xfrm>
          <a:prstGeom prst="straightConnector1">
            <a:avLst/>
          </a:prstGeom>
          <a:noFill/>
          <a:ln cap="flat" cmpd="sng" w="9525">
            <a:solidFill>
              <a:schemeClr val="dk2"/>
            </a:solidFill>
            <a:prstDash val="solid"/>
            <a:round/>
            <a:headEnd len="med" w="med" type="none"/>
            <a:tailEnd len="med" w="med" type="triangle"/>
          </a:ln>
        </p:spPr>
      </p:cxnSp>
      <p:sp>
        <p:nvSpPr>
          <p:cNvPr id="1661" name="Google Shape;1661;p135"/>
          <p:cNvSpPr txBox="1"/>
          <p:nvPr/>
        </p:nvSpPr>
        <p:spPr>
          <a:xfrm>
            <a:off x="699475" y="3234625"/>
            <a:ext cx="72009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如果學校的裝置:學生為 1:1 的情況下, 建議啟用. 如果裝置乃共用的情況, 又不允許學生帶回家使用, 則建議停用以避免學生在課堂上啟用了, 讓裝置佔則過多之網路頻寬</a:t>
            </a:r>
            <a:endParaRPr b="1">
              <a:solidFill>
                <a:srgbClr val="757575"/>
              </a:solidFill>
            </a:endParaRPr>
          </a:p>
        </p:txBody>
      </p:sp>
      <p:sp>
        <p:nvSpPr>
          <p:cNvPr id="1662" name="Google Shape;1662;p135"/>
          <p:cNvSpPr/>
          <p:nvPr/>
        </p:nvSpPr>
        <p:spPr>
          <a:xfrm>
            <a:off x="1442275" y="19874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pic>
        <p:nvPicPr>
          <p:cNvPr id="1667" name="Google Shape;1667;p136"/>
          <p:cNvPicPr preferRelativeResize="0"/>
          <p:nvPr/>
        </p:nvPicPr>
        <p:blipFill>
          <a:blip r:embed="rId3">
            <a:alphaModFix/>
          </a:blip>
          <a:stretch>
            <a:fillRect/>
          </a:stretch>
        </p:blipFill>
        <p:spPr>
          <a:xfrm>
            <a:off x="1569575" y="404400"/>
            <a:ext cx="6907675" cy="2666375"/>
          </a:xfrm>
          <a:prstGeom prst="rect">
            <a:avLst/>
          </a:prstGeom>
          <a:noFill/>
          <a:ln>
            <a:noFill/>
          </a:ln>
        </p:spPr>
      </p:pic>
      <p:sp>
        <p:nvSpPr>
          <p:cNvPr id="1668" name="Google Shape;1668;p136"/>
          <p:cNvSpPr/>
          <p:nvPr/>
        </p:nvSpPr>
        <p:spPr>
          <a:xfrm>
            <a:off x="968375" y="260200"/>
            <a:ext cx="3144300" cy="435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9" name="Google Shape;1669;p136"/>
          <p:cNvCxnSpPr>
            <a:endCxn id="1668" idx="3"/>
          </p:cNvCxnSpPr>
          <p:nvPr/>
        </p:nvCxnSpPr>
        <p:spPr>
          <a:xfrm flipH="1">
            <a:off x="4112675" y="298450"/>
            <a:ext cx="618600" cy="179400"/>
          </a:xfrm>
          <a:prstGeom prst="straightConnector1">
            <a:avLst/>
          </a:prstGeom>
          <a:noFill/>
          <a:ln cap="flat" cmpd="sng" w="9525">
            <a:solidFill>
              <a:schemeClr val="dk2"/>
            </a:solidFill>
            <a:prstDash val="solid"/>
            <a:round/>
            <a:headEnd len="med" w="med" type="none"/>
            <a:tailEnd len="med" w="med" type="triangle"/>
          </a:ln>
        </p:spPr>
      </p:cxnSp>
      <p:sp>
        <p:nvSpPr>
          <p:cNvPr id="1670" name="Google Shape;1670;p136"/>
          <p:cNvSpPr txBox="1"/>
          <p:nvPr/>
        </p:nvSpPr>
        <p:spPr>
          <a:xfrm>
            <a:off x="4731275" y="77650"/>
            <a:ext cx="7959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57575"/>
                </a:solidFill>
              </a:rPr>
              <a:t>路徑</a:t>
            </a:r>
            <a:endParaRPr b="1">
              <a:solidFill>
                <a:srgbClr val="757575"/>
              </a:solidFill>
            </a:endParaRPr>
          </a:p>
        </p:txBody>
      </p:sp>
      <p:sp>
        <p:nvSpPr>
          <p:cNvPr id="1671" name="Google Shape;1671;p136"/>
          <p:cNvSpPr/>
          <p:nvPr/>
        </p:nvSpPr>
        <p:spPr>
          <a:xfrm>
            <a:off x="3950275" y="1046650"/>
            <a:ext cx="4149000" cy="13980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36"/>
          <p:cNvSpPr/>
          <p:nvPr/>
        </p:nvSpPr>
        <p:spPr>
          <a:xfrm>
            <a:off x="1273175" y="859875"/>
            <a:ext cx="1831500" cy="2256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36"/>
          <p:cNvSpPr txBox="1"/>
          <p:nvPr/>
        </p:nvSpPr>
        <p:spPr>
          <a:xfrm>
            <a:off x="1804650" y="3437575"/>
            <a:ext cx="53553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57575"/>
                </a:solidFill>
              </a:rPr>
              <a:t>如果學校已經建立以學年為單位之機構,則可以針對不同學年之機構建置相關之教學資源素材</a:t>
            </a:r>
            <a:endParaRPr b="1">
              <a:solidFill>
                <a:srgbClr val="757575"/>
              </a:solidFill>
            </a:endParaRPr>
          </a:p>
        </p:txBody>
      </p:sp>
      <p:cxnSp>
        <p:nvCxnSpPr>
          <p:cNvPr id="1674" name="Google Shape;1674;p136"/>
          <p:cNvCxnSpPr/>
          <p:nvPr/>
        </p:nvCxnSpPr>
        <p:spPr>
          <a:xfrm rot="10800000">
            <a:off x="3047325" y="2979050"/>
            <a:ext cx="549900" cy="355200"/>
          </a:xfrm>
          <a:prstGeom prst="straightConnector1">
            <a:avLst/>
          </a:prstGeom>
          <a:noFill/>
          <a:ln cap="flat" cmpd="sng" w="9525">
            <a:solidFill>
              <a:schemeClr val="dk2"/>
            </a:solidFill>
            <a:prstDash val="solid"/>
            <a:round/>
            <a:headEnd len="med" w="med" type="none"/>
            <a:tailEnd len="med" w="med" type="triangle"/>
          </a:ln>
        </p:spPr>
      </p:cxnSp>
      <p:cxnSp>
        <p:nvCxnSpPr>
          <p:cNvPr id="1675" name="Google Shape;1675;p136"/>
          <p:cNvCxnSpPr/>
          <p:nvPr/>
        </p:nvCxnSpPr>
        <p:spPr>
          <a:xfrm flipH="1" rot="10800000">
            <a:off x="3883600" y="2451950"/>
            <a:ext cx="538500" cy="882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pic>
        <p:nvPicPr>
          <p:cNvPr id="1680" name="Google Shape;1680;p137"/>
          <p:cNvPicPr preferRelativeResize="0"/>
          <p:nvPr/>
        </p:nvPicPr>
        <p:blipFill rotWithShape="1">
          <a:blip r:embed="rId3">
            <a:alphaModFix/>
          </a:blip>
          <a:srcRect b="0" l="0" r="14111" t="0"/>
          <a:stretch/>
        </p:blipFill>
        <p:spPr>
          <a:xfrm>
            <a:off x="819275" y="908975"/>
            <a:ext cx="7591700" cy="1722975"/>
          </a:xfrm>
          <a:prstGeom prst="rect">
            <a:avLst/>
          </a:prstGeom>
          <a:noFill/>
          <a:ln>
            <a:noFill/>
          </a:ln>
        </p:spPr>
      </p:pic>
      <p:sp>
        <p:nvSpPr>
          <p:cNvPr id="1681" name="Google Shape;1681;p137"/>
          <p:cNvSpPr/>
          <p:nvPr/>
        </p:nvSpPr>
        <p:spPr>
          <a:xfrm>
            <a:off x="3477125" y="1552825"/>
            <a:ext cx="4794000" cy="435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37"/>
          <p:cNvSpPr txBox="1"/>
          <p:nvPr/>
        </p:nvSpPr>
        <p:spPr>
          <a:xfrm>
            <a:off x="624750" y="3318200"/>
            <a:ext cx="78411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如果學校在裝置設定上, 有根據我們的建議, 在使用者登出後, 自動”清除本機資料” , 則在此設定上, 建議預設為下載至使用者之雲端硬碟以避免學生不小心下載至本機後, 忘記並登出而失去重要文件</a:t>
            </a:r>
            <a:endParaRPr b="1">
              <a:solidFill>
                <a:srgbClr val="757575"/>
              </a:solidFill>
            </a:endParaRPr>
          </a:p>
        </p:txBody>
      </p:sp>
      <p:cxnSp>
        <p:nvCxnSpPr>
          <p:cNvPr id="1683" name="Google Shape;1683;p137"/>
          <p:cNvCxnSpPr/>
          <p:nvPr/>
        </p:nvCxnSpPr>
        <p:spPr>
          <a:xfrm flipH="1" rot="10800000">
            <a:off x="2572250" y="2074100"/>
            <a:ext cx="944700" cy="1244100"/>
          </a:xfrm>
          <a:prstGeom prst="straightConnector1">
            <a:avLst/>
          </a:prstGeom>
          <a:noFill/>
          <a:ln cap="flat" cmpd="sng" w="9525">
            <a:solidFill>
              <a:schemeClr val="dk2"/>
            </a:solidFill>
            <a:prstDash val="solid"/>
            <a:round/>
            <a:headEnd len="med" w="med" type="none"/>
            <a:tailEnd len="med" w="med" type="triangle"/>
          </a:ln>
        </p:spPr>
      </p:cxnSp>
      <p:sp>
        <p:nvSpPr>
          <p:cNvPr id="1684" name="Google Shape;1684;p137"/>
          <p:cNvSpPr/>
          <p:nvPr/>
        </p:nvSpPr>
        <p:spPr>
          <a:xfrm>
            <a:off x="1289875" y="21398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p75"/>
          <p:cNvPicPr preferRelativeResize="0"/>
          <p:nvPr/>
        </p:nvPicPr>
        <p:blipFill>
          <a:blip r:embed="rId3">
            <a:alphaModFix/>
          </a:blip>
          <a:stretch>
            <a:fillRect/>
          </a:stretch>
        </p:blipFill>
        <p:spPr>
          <a:xfrm>
            <a:off x="598900" y="934500"/>
            <a:ext cx="8167656" cy="327450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pic>
        <p:nvPicPr>
          <p:cNvPr id="1689" name="Google Shape;1689;p138"/>
          <p:cNvPicPr preferRelativeResize="0"/>
          <p:nvPr/>
        </p:nvPicPr>
        <p:blipFill>
          <a:blip r:embed="rId3">
            <a:alphaModFix/>
          </a:blip>
          <a:stretch>
            <a:fillRect/>
          </a:stretch>
        </p:blipFill>
        <p:spPr>
          <a:xfrm>
            <a:off x="152400" y="736625"/>
            <a:ext cx="8839199" cy="2169475"/>
          </a:xfrm>
          <a:prstGeom prst="rect">
            <a:avLst/>
          </a:prstGeom>
          <a:noFill/>
          <a:ln>
            <a:noFill/>
          </a:ln>
        </p:spPr>
      </p:pic>
      <p:sp>
        <p:nvSpPr>
          <p:cNvPr id="1690" name="Google Shape;1690;p138"/>
          <p:cNvSpPr/>
          <p:nvPr/>
        </p:nvSpPr>
        <p:spPr>
          <a:xfrm>
            <a:off x="146875" y="12254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1" name="Google Shape;1691;p138"/>
          <p:cNvCxnSpPr/>
          <p:nvPr/>
        </p:nvCxnSpPr>
        <p:spPr>
          <a:xfrm flipH="1" rot="10800000">
            <a:off x="1856000" y="2177375"/>
            <a:ext cx="733200" cy="1386000"/>
          </a:xfrm>
          <a:prstGeom prst="straightConnector1">
            <a:avLst/>
          </a:prstGeom>
          <a:noFill/>
          <a:ln cap="flat" cmpd="sng" w="9525">
            <a:solidFill>
              <a:schemeClr val="dk2"/>
            </a:solidFill>
            <a:prstDash val="solid"/>
            <a:round/>
            <a:headEnd len="med" w="med" type="none"/>
            <a:tailEnd len="med" w="med" type="triangle"/>
          </a:ln>
        </p:spPr>
      </p:cxnSp>
      <p:sp>
        <p:nvSpPr>
          <p:cNvPr id="1692" name="Google Shape;1692;p138"/>
          <p:cNvSpPr txBox="1"/>
          <p:nvPr/>
        </p:nvSpPr>
        <p:spPr>
          <a:xfrm>
            <a:off x="624750" y="3563375"/>
            <a:ext cx="6833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如果學校不希望學生使用非學校所派發之帳號登入並使用裝置, 則可以在此選擇禁止</a:t>
            </a:r>
            <a:endParaRPr b="1">
              <a:solidFill>
                <a:srgbClr val="757575"/>
              </a:solidFill>
            </a:endParaRPr>
          </a:p>
        </p:txBody>
      </p:sp>
      <p:sp>
        <p:nvSpPr>
          <p:cNvPr id="1693" name="Google Shape;1693;p138"/>
          <p:cNvSpPr/>
          <p:nvPr/>
        </p:nvSpPr>
        <p:spPr>
          <a:xfrm>
            <a:off x="2257925" y="1629025"/>
            <a:ext cx="4794000" cy="435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pic>
        <p:nvPicPr>
          <p:cNvPr id="1698" name="Google Shape;1698;p139"/>
          <p:cNvPicPr preferRelativeResize="0"/>
          <p:nvPr/>
        </p:nvPicPr>
        <p:blipFill>
          <a:blip r:embed="rId3">
            <a:alphaModFix/>
          </a:blip>
          <a:stretch>
            <a:fillRect/>
          </a:stretch>
        </p:blipFill>
        <p:spPr>
          <a:xfrm>
            <a:off x="1378125" y="599150"/>
            <a:ext cx="7110574" cy="2663525"/>
          </a:xfrm>
          <a:prstGeom prst="rect">
            <a:avLst/>
          </a:prstGeom>
          <a:noFill/>
          <a:ln>
            <a:noFill/>
          </a:ln>
        </p:spPr>
      </p:pic>
      <p:sp>
        <p:nvSpPr>
          <p:cNvPr id="1699" name="Google Shape;1699;p139"/>
          <p:cNvSpPr/>
          <p:nvPr/>
        </p:nvSpPr>
        <p:spPr>
          <a:xfrm>
            <a:off x="3148375" y="1478475"/>
            <a:ext cx="1655100" cy="326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0" name="Google Shape;1700;p139"/>
          <p:cNvCxnSpPr/>
          <p:nvPr/>
        </p:nvCxnSpPr>
        <p:spPr>
          <a:xfrm flipH="1" rot="10800000">
            <a:off x="2463125" y="1804925"/>
            <a:ext cx="733200" cy="1792800"/>
          </a:xfrm>
          <a:prstGeom prst="straightConnector1">
            <a:avLst/>
          </a:prstGeom>
          <a:noFill/>
          <a:ln cap="flat" cmpd="sng" w="9525">
            <a:solidFill>
              <a:schemeClr val="dk2"/>
            </a:solidFill>
            <a:prstDash val="solid"/>
            <a:round/>
            <a:headEnd len="med" w="med" type="none"/>
            <a:tailEnd len="med" w="med" type="triangle"/>
          </a:ln>
        </p:spPr>
      </p:cxnSp>
      <p:sp>
        <p:nvSpPr>
          <p:cNvPr id="1701" name="Google Shape;1701;p139"/>
          <p:cNvSpPr/>
          <p:nvPr/>
        </p:nvSpPr>
        <p:spPr>
          <a:xfrm>
            <a:off x="1594675" y="15302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39"/>
          <p:cNvSpPr txBox="1"/>
          <p:nvPr/>
        </p:nvSpPr>
        <p:spPr>
          <a:xfrm>
            <a:off x="1048600" y="3689375"/>
            <a:ext cx="4748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建議針對學生機構封鎖所有惡意下載作業( i.e: exe 檔案 )</a:t>
            </a:r>
            <a:endParaRPr b="1">
              <a:solidFill>
                <a:srgbClr val="757575"/>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pic>
        <p:nvPicPr>
          <p:cNvPr id="1707" name="Google Shape;1707;p140"/>
          <p:cNvPicPr preferRelativeResize="0"/>
          <p:nvPr/>
        </p:nvPicPr>
        <p:blipFill rotWithShape="1">
          <a:blip r:embed="rId3">
            <a:alphaModFix/>
          </a:blip>
          <a:srcRect b="0" l="0" r="24998" t="0"/>
          <a:stretch/>
        </p:blipFill>
        <p:spPr>
          <a:xfrm>
            <a:off x="1561400" y="805375"/>
            <a:ext cx="6629449" cy="2665325"/>
          </a:xfrm>
          <a:prstGeom prst="rect">
            <a:avLst/>
          </a:prstGeom>
          <a:noFill/>
          <a:ln>
            <a:noFill/>
          </a:ln>
        </p:spPr>
      </p:pic>
      <p:sp>
        <p:nvSpPr>
          <p:cNvPr id="1708" name="Google Shape;1708;p140"/>
          <p:cNvSpPr/>
          <p:nvPr/>
        </p:nvSpPr>
        <p:spPr>
          <a:xfrm>
            <a:off x="3605575" y="1478475"/>
            <a:ext cx="3562200" cy="326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40"/>
          <p:cNvSpPr/>
          <p:nvPr/>
        </p:nvSpPr>
        <p:spPr>
          <a:xfrm>
            <a:off x="3681775" y="2850075"/>
            <a:ext cx="3486000" cy="326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40"/>
          <p:cNvSpPr/>
          <p:nvPr/>
        </p:nvSpPr>
        <p:spPr>
          <a:xfrm>
            <a:off x="1747075" y="13016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40"/>
          <p:cNvSpPr/>
          <p:nvPr/>
        </p:nvSpPr>
        <p:spPr>
          <a:xfrm>
            <a:off x="1747075" y="2978025"/>
            <a:ext cx="543300" cy="2601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40"/>
          <p:cNvSpPr txBox="1"/>
          <p:nvPr/>
        </p:nvSpPr>
        <p:spPr>
          <a:xfrm>
            <a:off x="1048600" y="3689375"/>
            <a:ext cx="5733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建議針對學生機構過濾不恰當的網站及禁止侵入式廣告</a:t>
            </a:r>
            <a:endParaRPr b="1">
              <a:solidFill>
                <a:srgbClr val="757575"/>
              </a:solidFill>
            </a:endParaRPr>
          </a:p>
        </p:txBody>
      </p:sp>
      <p:cxnSp>
        <p:nvCxnSpPr>
          <p:cNvPr id="1713" name="Google Shape;1713;p140"/>
          <p:cNvCxnSpPr/>
          <p:nvPr/>
        </p:nvCxnSpPr>
        <p:spPr>
          <a:xfrm flipH="1" rot="10800000">
            <a:off x="2726600" y="1936825"/>
            <a:ext cx="985200" cy="1764000"/>
          </a:xfrm>
          <a:prstGeom prst="straightConnector1">
            <a:avLst/>
          </a:prstGeom>
          <a:noFill/>
          <a:ln cap="flat" cmpd="sng" w="9525">
            <a:solidFill>
              <a:schemeClr val="dk2"/>
            </a:solidFill>
            <a:prstDash val="solid"/>
            <a:round/>
            <a:headEnd len="med" w="med" type="none"/>
            <a:tailEnd len="med" w="med" type="triangle"/>
          </a:ln>
        </p:spPr>
      </p:cxnSp>
      <p:cxnSp>
        <p:nvCxnSpPr>
          <p:cNvPr id="1714" name="Google Shape;1714;p140"/>
          <p:cNvCxnSpPr>
            <a:stCxn id="1712" idx="0"/>
          </p:cNvCxnSpPr>
          <p:nvPr/>
        </p:nvCxnSpPr>
        <p:spPr>
          <a:xfrm flipH="1" rot="10800000">
            <a:off x="3915250" y="3276875"/>
            <a:ext cx="541200" cy="412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pic>
        <p:nvPicPr>
          <p:cNvPr id="1719" name="Google Shape;1719;p141"/>
          <p:cNvPicPr preferRelativeResize="0"/>
          <p:nvPr/>
        </p:nvPicPr>
        <p:blipFill>
          <a:blip r:embed="rId3">
            <a:alphaModFix/>
          </a:blip>
          <a:stretch>
            <a:fillRect/>
          </a:stretch>
        </p:blipFill>
        <p:spPr>
          <a:xfrm>
            <a:off x="836475" y="745201"/>
            <a:ext cx="7822924" cy="1741300"/>
          </a:xfrm>
          <a:prstGeom prst="rect">
            <a:avLst/>
          </a:prstGeom>
          <a:noFill/>
          <a:ln>
            <a:noFill/>
          </a:ln>
        </p:spPr>
      </p:pic>
      <p:sp>
        <p:nvSpPr>
          <p:cNvPr id="1720" name="Google Shape;1720;p141"/>
          <p:cNvSpPr/>
          <p:nvPr/>
        </p:nvSpPr>
        <p:spPr>
          <a:xfrm>
            <a:off x="2767375" y="1478475"/>
            <a:ext cx="2594100" cy="326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41"/>
          <p:cNvSpPr/>
          <p:nvPr/>
        </p:nvSpPr>
        <p:spPr>
          <a:xfrm>
            <a:off x="2767375" y="1935675"/>
            <a:ext cx="2594100" cy="326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22" name="Google Shape;1722;p141"/>
          <p:cNvCxnSpPr>
            <a:endCxn id="1720" idx="1"/>
          </p:cNvCxnSpPr>
          <p:nvPr/>
        </p:nvCxnSpPr>
        <p:spPr>
          <a:xfrm flipH="1" rot="10800000">
            <a:off x="1695475" y="1641675"/>
            <a:ext cx="1071900" cy="1165500"/>
          </a:xfrm>
          <a:prstGeom prst="straightConnector1">
            <a:avLst/>
          </a:prstGeom>
          <a:noFill/>
          <a:ln cap="flat" cmpd="sng" w="9525">
            <a:solidFill>
              <a:schemeClr val="dk2"/>
            </a:solidFill>
            <a:prstDash val="solid"/>
            <a:round/>
            <a:headEnd len="med" w="med" type="none"/>
            <a:tailEnd len="med" w="med" type="triangle"/>
          </a:ln>
        </p:spPr>
      </p:cxnSp>
      <p:sp>
        <p:nvSpPr>
          <p:cNvPr id="1723" name="Google Shape;1723;p141"/>
          <p:cNvSpPr txBox="1"/>
          <p:nvPr/>
        </p:nvSpPr>
        <p:spPr>
          <a:xfrm>
            <a:off x="624750" y="2807175"/>
            <a:ext cx="2766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建議針對學生機構使用安全搜尋</a:t>
            </a:r>
            <a:endParaRPr b="1">
              <a:solidFill>
                <a:srgbClr val="757575"/>
              </a:solidFill>
            </a:endParaRPr>
          </a:p>
        </p:txBody>
      </p:sp>
      <p:sp>
        <p:nvSpPr>
          <p:cNvPr id="1724" name="Google Shape;1724;p141"/>
          <p:cNvSpPr txBox="1"/>
          <p:nvPr/>
        </p:nvSpPr>
        <p:spPr>
          <a:xfrm>
            <a:off x="4213800" y="2653650"/>
            <a:ext cx="36564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建議針對國小學生機構採取Youtube高度篩選模式,國中Youtube則建議中度以上</a:t>
            </a:r>
            <a:endParaRPr b="1">
              <a:solidFill>
                <a:srgbClr val="757575"/>
              </a:solidFill>
            </a:endParaRPr>
          </a:p>
        </p:txBody>
      </p:sp>
      <p:cxnSp>
        <p:nvCxnSpPr>
          <p:cNvPr id="1725" name="Google Shape;1725;p141"/>
          <p:cNvCxnSpPr/>
          <p:nvPr/>
        </p:nvCxnSpPr>
        <p:spPr>
          <a:xfrm rot="10800000">
            <a:off x="5155150" y="2326075"/>
            <a:ext cx="801900" cy="412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pic>
        <p:nvPicPr>
          <p:cNvPr id="1730" name="Google Shape;1730;p142"/>
          <p:cNvPicPr preferRelativeResize="0"/>
          <p:nvPr/>
        </p:nvPicPr>
        <p:blipFill>
          <a:blip r:embed="rId3">
            <a:alphaModFix/>
          </a:blip>
          <a:stretch>
            <a:fillRect/>
          </a:stretch>
        </p:blipFill>
        <p:spPr>
          <a:xfrm>
            <a:off x="2263500" y="843400"/>
            <a:ext cx="5602075" cy="3386625"/>
          </a:xfrm>
          <a:prstGeom prst="rect">
            <a:avLst/>
          </a:prstGeom>
          <a:noFill/>
          <a:ln>
            <a:noFill/>
          </a:ln>
        </p:spPr>
      </p:pic>
      <p:sp>
        <p:nvSpPr>
          <p:cNvPr id="1731" name="Google Shape;1731;p142"/>
          <p:cNvSpPr/>
          <p:nvPr/>
        </p:nvSpPr>
        <p:spPr>
          <a:xfrm>
            <a:off x="3741650" y="969425"/>
            <a:ext cx="1787100" cy="530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2" name="Google Shape;1732;p142"/>
          <p:cNvCxnSpPr/>
          <p:nvPr/>
        </p:nvCxnSpPr>
        <p:spPr>
          <a:xfrm flipH="1" rot="10800000">
            <a:off x="2721975" y="1500125"/>
            <a:ext cx="1071900" cy="1165500"/>
          </a:xfrm>
          <a:prstGeom prst="straightConnector1">
            <a:avLst/>
          </a:prstGeom>
          <a:noFill/>
          <a:ln cap="flat" cmpd="sng" w="9525">
            <a:solidFill>
              <a:schemeClr val="dk2"/>
            </a:solidFill>
            <a:prstDash val="solid"/>
            <a:round/>
            <a:headEnd len="med" w="med" type="none"/>
            <a:tailEnd len="med" w="med" type="triangle"/>
          </a:ln>
        </p:spPr>
      </p:cxnSp>
      <p:sp>
        <p:nvSpPr>
          <p:cNvPr id="1733" name="Google Shape;1733;p142"/>
          <p:cNvSpPr txBox="1"/>
          <p:nvPr/>
        </p:nvSpPr>
        <p:spPr>
          <a:xfrm>
            <a:off x="975350" y="2790725"/>
            <a:ext cx="27663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建議針對學生機構加入已知之不恰當網站清單</a:t>
            </a:r>
            <a:endParaRPr b="1">
              <a:solidFill>
                <a:srgbClr val="757575"/>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pic>
        <p:nvPicPr>
          <p:cNvPr id="1738" name="Google Shape;1738;p143"/>
          <p:cNvPicPr preferRelativeResize="0"/>
          <p:nvPr/>
        </p:nvPicPr>
        <p:blipFill>
          <a:blip r:embed="rId3">
            <a:alphaModFix/>
          </a:blip>
          <a:stretch>
            <a:fillRect/>
          </a:stretch>
        </p:blipFill>
        <p:spPr>
          <a:xfrm>
            <a:off x="3474475" y="1045925"/>
            <a:ext cx="4488500" cy="2345600"/>
          </a:xfrm>
          <a:prstGeom prst="rect">
            <a:avLst/>
          </a:prstGeom>
          <a:noFill/>
          <a:ln>
            <a:noFill/>
          </a:ln>
        </p:spPr>
      </p:pic>
      <p:sp>
        <p:nvSpPr>
          <p:cNvPr id="1739" name="Google Shape;1739;p143"/>
          <p:cNvSpPr txBox="1"/>
          <p:nvPr/>
        </p:nvSpPr>
        <p:spPr>
          <a:xfrm>
            <a:off x="942775" y="1894725"/>
            <a:ext cx="2531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34A853"/>
                </a:solidFill>
              </a:rPr>
              <a:t>Let’s Play  </a:t>
            </a:r>
            <a:endParaRPr b="1" sz="2000">
              <a:solidFill>
                <a:srgbClr val="34A853"/>
              </a:solidFill>
            </a:endParaRPr>
          </a:p>
          <a:p>
            <a:pPr indent="0" lvl="0" marL="0" rtl="0" algn="ctr">
              <a:spcBef>
                <a:spcPts val="0"/>
              </a:spcBef>
              <a:spcAft>
                <a:spcPts val="0"/>
              </a:spcAft>
              <a:buNone/>
            </a:pPr>
            <a:r>
              <a:rPr b="1" lang="en" sz="2000">
                <a:solidFill>
                  <a:srgbClr val="FF9900"/>
                </a:solidFill>
              </a:rPr>
              <a:t>Android Apps</a:t>
            </a:r>
            <a:endParaRPr b="1" sz="2000">
              <a:solidFill>
                <a:srgbClr val="FF99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pic>
        <p:nvPicPr>
          <p:cNvPr id="1744" name="Google Shape;1744;p144"/>
          <p:cNvPicPr preferRelativeResize="0"/>
          <p:nvPr/>
        </p:nvPicPr>
        <p:blipFill>
          <a:blip r:embed="rId3">
            <a:alphaModFix/>
          </a:blip>
          <a:stretch>
            <a:fillRect/>
          </a:stretch>
        </p:blipFill>
        <p:spPr>
          <a:xfrm>
            <a:off x="1699475" y="862325"/>
            <a:ext cx="6432076" cy="3193626"/>
          </a:xfrm>
          <a:prstGeom prst="rect">
            <a:avLst/>
          </a:prstGeom>
          <a:noFill/>
          <a:ln>
            <a:noFill/>
          </a:ln>
        </p:spPr>
      </p:pic>
      <p:sp>
        <p:nvSpPr>
          <p:cNvPr id="1745" name="Google Shape;1745;p144"/>
          <p:cNvSpPr/>
          <p:nvPr/>
        </p:nvSpPr>
        <p:spPr>
          <a:xfrm>
            <a:off x="1721500" y="736325"/>
            <a:ext cx="1787100" cy="348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6" name="Google Shape;1746;p144"/>
          <p:cNvCxnSpPr>
            <a:endCxn id="1745" idx="3"/>
          </p:cNvCxnSpPr>
          <p:nvPr/>
        </p:nvCxnSpPr>
        <p:spPr>
          <a:xfrm flipH="1">
            <a:off x="3508600" y="619325"/>
            <a:ext cx="649800" cy="291300"/>
          </a:xfrm>
          <a:prstGeom prst="straightConnector1">
            <a:avLst/>
          </a:prstGeom>
          <a:noFill/>
          <a:ln cap="flat" cmpd="sng" w="9525">
            <a:solidFill>
              <a:schemeClr val="dk2"/>
            </a:solidFill>
            <a:prstDash val="solid"/>
            <a:round/>
            <a:headEnd len="med" w="med" type="none"/>
            <a:tailEnd len="med" w="med" type="triangle"/>
          </a:ln>
        </p:spPr>
      </p:cxnSp>
      <p:sp>
        <p:nvSpPr>
          <p:cNvPr id="1747" name="Google Shape;1747;p144"/>
          <p:cNvSpPr txBox="1"/>
          <p:nvPr/>
        </p:nvSpPr>
        <p:spPr>
          <a:xfrm>
            <a:off x="4170900" y="371525"/>
            <a:ext cx="649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路徑</a:t>
            </a:r>
            <a:endParaRPr b="1">
              <a:solidFill>
                <a:srgbClr val="757575"/>
              </a:solidFill>
            </a:endParaRPr>
          </a:p>
        </p:txBody>
      </p:sp>
      <p:sp>
        <p:nvSpPr>
          <p:cNvPr id="1748" name="Google Shape;1748;p144"/>
          <p:cNvSpPr/>
          <p:nvPr/>
        </p:nvSpPr>
        <p:spPr>
          <a:xfrm>
            <a:off x="1699475" y="1324550"/>
            <a:ext cx="1370700" cy="20325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44"/>
          <p:cNvSpPr/>
          <p:nvPr/>
        </p:nvSpPr>
        <p:spPr>
          <a:xfrm>
            <a:off x="7622075" y="2570725"/>
            <a:ext cx="492600" cy="155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44"/>
          <p:cNvSpPr txBox="1"/>
          <p:nvPr/>
        </p:nvSpPr>
        <p:spPr>
          <a:xfrm>
            <a:off x="355325" y="3716450"/>
            <a:ext cx="17871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選擇欲安裝App使用者所在之機構</a:t>
            </a:r>
            <a:endParaRPr b="1">
              <a:solidFill>
                <a:srgbClr val="757575"/>
              </a:solidFill>
            </a:endParaRPr>
          </a:p>
        </p:txBody>
      </p:sp>
      <p:cxnSp>
        <p:nvCxnSpPr>
          <p:cNvPr id="1751" name="Google Shape;1751;p144"/>
          <p:cNvCxnSpPr/>
          <p:nvPr/>
        </p:nvCxnSpPr>
        <p:spPr>
          <a:xfrm flipH="1" rot="10800000">
            <a:off x="859375" y="2543800"/>
            <a:ext cx="675900" cy="1111200"/>
          </a:xfrm>
          <a:prstGeom prst="straightConnector1">
            <a:avLst/>
          </a:prstGeom>
          <a:noFill/>
          <a:ln cap="flat" cmpd="sng" w="9525">
            <a:solidFill>
              <a:schemeClr val="dk2"/>
            </a:solidFill>
            <a:prstDash val="solid"/>
            <a:round/>
            <a:headEnd len="med" w="med" type="none"/>
            <a:tailEnd len="med" w="med" type="triangle"/>
          </a:ln>
        </p:spPr>
      </p:cxnSp>
      <p:cxnSp>
        <p:nvCxnSpPr>
          <p:cNvPr id="1752" name="Google Shape;1752;p144"/>
          <p:cNvCxnSpPr/>
          <p:nvPr/>
        </p:nvCxnSpPr>
        <p:spPr>
          <a:xfrm>
            <a:off x="7045325" y="2750025"/>
            <a:ext cx="504000" cy="0"/>
          </a:xfrm>
          <a:prstGeom prst="straightConnector1">
            <a:avLst/>
          </a:prstGeom>
          <a:noFill/>
          <a:ln cap="flat" cmpd="sng" w="9525">
            <a:solidFill>
              <a:srgbClr val="4285F4"/>
            </a:solidFill>
            <a:prstDash val="solid"/>
            <a:round/>
            <a:headEnd len="med" w="med" type="none"/>
            <a:tailEnd len="med" w="med" type="triangle"/>
          </a:ln>
        </p:spPr>
      </p:cxnSp>
      <p:sp>
        <p:nvSpPr>
          <p:cNvPr id="1753" name="Google Shape;1753;p144"/>
          <p:cNvSpPr txBox="1"/>
          <p:nvPr/>
        </p:nvSpPr>
        <p:spPr>
          <a:xfrm>
            <a:off x="4891700" y="2549925"/>
            <a:ext cx="208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285F4"/>
                </a:solidFill>
              </a:rPr>
              <a:t>把網站以App方式推播</a:t>
            </a:r>
            <a:endParaRPr b="1">
              <a:solidFill>
                <a:srgbClr val="4285F4"/>
              </a:solidFill>
            </a:endParaRPr>
          </a:p>
        </p:txBody>
      </p:sp>
      <p:cxnSp>
        <p:nvCxnSpPr>
          <p:cNvPr id="1754" name="Google Shape;1754;p144"/>
          <p:cNvCxnSpPr>
            <a:stCxn id="1755" idx="3"/>
          </p:cNvCxnSpPr>
          <p:nvPr/>
        </p:nvCxnSpPr>
        <p:spPr>
          <a:xfrm flipH="1" rot="10800000">
            <a:off x="6972500" y="3154575"/>
            <a:ext cx="725700" cy="156600"/>
          </a:xfrm>
          <a:prstGeom prst="straightConnector1">
            <a:avLst/>
          </a:prstGeom>
          <a:noFill/>
          <a:ln cap="flat" cmpd="sng" w="9525">
            <a:solidFill>
              <a:schemeClr val="accent1"/>
            </a:solidFill>
            <a:prstDash val="solid"/>
            <a:round/>
            <a:headEnd len="med" w="med" type="none"/>
            <a:tailEnd len="med" w="med" type="triangle"/>
          </a:ln>
        </p:spPr>
      </p:cxnSp>
      <p:sp>
        <p:nvSpPr>
          <p:cNvPr id="1755" name="Google Shape;1755;p144"/>
          <p:cNvSpPr txBox="1"/>
          <p:nvPr/>
        </p:nvSpPr>
        <p:spPr>
          <a:xfrm>
            <a:off x="4891700" y="3007125"/>
            <a:ext cx="20808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以ID新增Chrome 應用程式或是擴充功能</a:t>
            </a:r>
            <a:endParaRPr b="1">
              <a:solidFill>
                <a:schemeClr val="accent1"/>
              </a:solidFill>
            </a:endParaRPr>
          </a:p>
        </p:txBody>
      </p:sp>
      <p:cxnSp>
        <p:nvCxnSpPr>
          <p:cNvPr id="1756" name="Google Shape;1756;p144"/>
          <p:cNvCxnSpPr/>
          <p:nvPr/>
        </p:nvCxnSpPr>
        <p:spPr>
          <a:xfrm flipH="1" rot="10800000">
            <a:off x="6835175" y="3346525"/>
            <a:ext cx="863100" cy="549000"/>
          </a:xfrm>
          <a:prstGeom prst="straightConnector1">
            <a:avLst/>
          </a:prstGeom>
          <a:noFill/>
          <a:ln cap="flat" cmpd="sng" w="9525">
            <a:solidFill>
              <a:srgbClr val="34A853"/>
            </a:solidFill>
            <a:prstDash val="solid"/>
            <a:round/>
            <a:headEnd len="med" w="med" type="none"/>
            <a:tailEnd len="med" w="med" type="triangle"/>
          </a:ln>
        </p:spPr>
      </p:cxnSp>
      <p:sp>
        <p:nvSpPr>
          <p:cNvPr id="1757" name="Google Shape;1757;p144"/>
          <p:cNvSpPr txBox="1"/>
          <p:nvPr/>
        </p:nvSpPr>
        <p:spPr>
          <a:xfrm>
            <a:off x="4815500" y="3692925"/>
            <a:ext cx="208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4A853"/>
                </a:solidFill>
              </a:rPr>
              <a:t>新增 Android Play App</a:t>
            </a:r>
            <a:endParaRPr b="1">
              <a:solidFill>
                <a:srgbClr val="34A853"/>
              </a:solidFill>
            </a:endParaRPr>
          </a:p>
        </p:txBody>
      </p:sp>
      <p:sp>
        <p:nvSpPr>
          <p:cNvPr id="1758" name="Google Shape;1758;p144"/>
          <p:cNvSpPr txBox="1"/>
          <p:nvPr/>
        </p:nvSpPr>
        <p:spPr>
          <a:xfrm>
            <a:off x="4815500" y="4150125"/>
            <a:ext cx="20808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新增 Chrome 應用程式商店 App</a:t>
            </a:r>
            <a:endParaRPr b="1">
              <a:solidFill>
                <a:srgbClr val="FF0000"/>
              </a:solidFill>
            </a:endParaRPr>
          </a:p>
        </p:txBody>
      </p:sp>
      <p:cxnSp>
        <p:nvCxnSpPr>
          <p:cNvPr id="1759" name="Google Shape;1759;p144"/>
          <p:cNvCxnSpPr>
            <a:stCxn id="1758" idx="3"/>
          </p:cNvCxnSpPr>
          <p:nvPr/>
        </p:nvCxnSpPr>
        <p:spPr>
          <a:xfrm flipH="1" rot="10800000">
            <a:off x="6896300" y="3759075"/>
            <a:ext cx="790500" cy="6951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pic>
        <p:nvPicPr>
          <p:cNvPr id="1764" name="Google Shape;1764;p145"/>
          <p:cNvPicPr preferRelativeResize="0"/>
          <p:nvPr/>
        </p:nvPicPr>
        <p:blipFill>
          <a:blip r:embed="rId3">
            <a:alphaModFix/>
          </a:blip>
          <a:stretch>
            <a:fillRect/>
          </a:stretch>
        </p:blipFill>
        <p:spPr>
          <a:xfrm>
            <a:off x="3249575" y="1130975"/>
            <a:ext cx="5040399" cy="3021475"/>
          </a:xfrm>
          <a:prstGeom prst="rect">
            <a:avLst/>
          </a:prstGeom>
          <a:noFill/>
          <a:ln>
            <a:noFill/>
          </a:ln>
        </p:spPr>
      </p:pic>
      <p:sp>
        <p:nvSpPr>
          <p:cNvPr id="1765" name="Google Shape;1765;p145"/>
          <p:cNvSpPr txBox="1"/>
          <p:nvPr/>
        </p:nvSpPr>
        <p:spPr>
          <a:xfrm>
            <a:off x="534650" y="388325"/>
            <a:ext cx="208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285F4"/>
                </a:solidFill>
              </a:rPr>
              <a:t>把網站以App方式推播</a:t>
            </a:r>
            <a:endParaRPr b="1">
              <a:solidFill>
                <a:srgbClr val="4285F4"/>
              </a:solidFill>
            </a:endParaRPr>
          </a:p>
        </p:txBody>
      </p:sp>
      <p:pic>
        <p:nvPicPr>
          <p:cNvPr id="1766" name="Google Shape;1766;p145"/>
          <p:cNvPicPr preferRelativeResize="0"/>
          <p:nvPr/>
        </p:nvPicPr>
        <p:blipFill>
          <a:blip r:embed="rId4">
            <a:alphaModFix/>
          </a:blip>
          <a:stretch>
            <a:fillRect/>
          </a:stretch>
        </p:blipFill>
        <p:spPr>
          <a:xfrm>
            <a:off x="2463050" y="307438"/>
            <a:ext cx="361950" cy="409575"/>
          </a:xfrm>
          <a:prstGeom prst="rect">
            <a:avLst/>
          </a:prstGeom>
          <a:noFill/>
          <a:ln>
            <a:noFill/>
          </a:ln>
        </p:spPr>
      </p:pic>
      <p:sp>
        <p:nvSpPr>
          <p:cNvPr id="1767" name="Google Shape;1767;p145"/>
          <p:cNvSpPr/>
          <p:nvPr/>
        </p:nvSpPr>
        <p:spPr>
          <a:xfrm>
            <a:off x="515750" y="1130975"/>
            <a:ext cx="2527500" cy="3021600"/>
          </a:xfrm>
          <a:prstGeom prst="roundRect">
            <a:avLst>
              <a:gd fmla="val 16667" name="adj"/>
            </a:avLst>
          </a:prstGeom>
          <a:noFill/>
          <a:ln cap="flat" cmpd="sng" w="952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757575"/>
                </a:solidFill>
              </a:rPr>
              <a:t>步驟0: 選擇欲安裝之機構</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點選黃色小icon </a:t>
            </a:r>
            <a:endParaRPr b="1">
              <a:solidFill>
                <a:srgbClr val="757575"/>
              </a:solidFill>
            </a:endParaRPr>
          </a:p>
          <a:p>
            <a:pPr indent="0" lvl="0" marL="0" rtl="0" algn="l">
              <a:spcBef>
                <a:spcPts val="0"/>
              </a:spcBef>
              <a:spcAft>
                <a:spcPts val="0"/>
              </a:spcAft>
              <a:buNone/>
            </a:pPr>
            <a:r>
              <a:rPr b="1" lang="en">
                <a:solidFill>
                  <a:srgbClr val="757575"/>
                </a:solidFill>
              </a:rPr>
              <a:t>“輸入網址以新增”</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輸入網址</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Clr>
                <a:schemeClr val="dk1"/>
              </a:buClr>
              <a:buSzPts val="1100"/>
              <a:buFont typeface="Arial"/>
              <a:buNone/>
            </a:pPr>
            <a:r>
              <a:rPr b="1" lang="en">
                <a:solidFill>
                  <a:srgbClr val="757575"/>
                </a:solidFill>
              </a:rPr>
              <a:t>步驟3: 在下拉選單選擇另一個視窗</a:t>
            </a:r>
            <a:endParaRPr b="1">
              <a:solidFill>
                <a:srgbClr val="757575"/>
              </a:solidFill>
            </a:endParaRPr>
          </a:p>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146"/>
          <p:cNvSpPr txBox="1"/>
          <p:nvPr/>
        </p:nvSpPr>
        <p:spPr>
          <a:xfrm>
            <a:off x="534650" y="388325"/>
            <a:ext cx="208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285F4"/>
                </a:solidFill>
              </a:rPr>
              <a:t>把網站以App方式推播</a:t>
            </a:r>
            <a:endParaRPr b="1">
              <a:solidFill>
                <a:srgbClr val="4285F4"/>
              </a:solidFill>
            </a:endParaRPr>
          </a:p>
        </p:txBody>
      </p:sp>
      <p:sp>
        <p:nvSpPr>
          <p:cNvPr id="1773" name="Google Shape;1773;p146"/>
          <p:cNvSpPr/>
          <p:nvPr/>
        </p:nvSpPr>
        <p:spPr>
          <a:xfrm>
            <a:off x="229350" y="1108050"/>
            <a:ext cx="3012600" cy="3021600"/>
          </a:xfrm>
          <a:prstGeom prst="roundRect">
            <a:avLst>
              <a:gd fmla="val 16667" name="adj"/>
            </a:avLst>
          </a:prstGeom>
          <a:noFill/>
          <a:ln cap="flat" cmpd="sng" w="9525">
            <a:solidFill>
              <a:srgbClr val="4285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57575"/>
                </a:solidFill>
              </a:rPr>
              <a:t>步驟4: 在安裝政策下拉選單選擇 </a:t>
            </a:r>
            <a:endParaRPr b="1">
              <a:solidFill>
                <a:srgbClr val="757575"/>
              </a:solidFill>
            </a:endParaRPr>
          </a:p>
          <a:p>
            <a:pPr indent="0" lvl="0" marL="0" rtl="0" algn="l">
              <a:spcBef>
                <a:spcPts val="0"/>
              </a:spcBef>
              <a:spcAft>
                <a:spcPts val="0"/>
              </a:spcAft>
              <a:buNone/>
            </a:pPr>
            <a:r>
              <a:rPr b="1" lang="en">
                <a:solidFill>
                  <a:srgbClr val="757575"/>
                </a:solidFill>
              </a:rPr>
              <a:t>“強制安裝並且固定至Chrome OS 工具列”</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Clr>
                <a:schemeClr val="dk1"/>
              </a:buClr>
              <a:buSzPts val="1100"/>
              <a:buFont typeface="Arial"/>
              <a:buNone/>
            </a:pPr>
            <a:r>
              <a:rPr b="1" lang="en">
                <a:solidFill>
                  <a:srgbClr val="757575"/>
                </a:solidFill>
              </a:rPr>
              <a:t>步驟5: 點選儲存</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pic>
        <p:nvPicPr>
          <p:cNvPr id="1774" name="Google Shape;1774;p146"/>
          <p:cNvPicPr preferRelativeResize="0"/>
          <p:nvPr/>
        </p:nvPicPr>
        <p:blipFill>
          <a:blip r:embed="rId3">
            <a:alphaModFix/>
          </a:blip>
          <a:stretch>
            <a:fillRect/>
          </a:stretch>
        </p:blipFill>
        <p:spPr>
          <a:xfrm>
            <a:off x="2463050" y="307438"/>
            <a:ext cx="361950" cy="409575"/>
          </a:xfrm>
          <a:prstGeom prst="rect">
            <a:avLst/>
          </a:prstGeom>
          <a:noFill/>
          <a:ln>
            <a:noFill/>
          </a:ln>
        </p:spPr>
      </p:pic>
      <p:pic>
        <p:nvPicPr>
          <p:cNvPr id="1775" name="Google Shape;1775;p146"/>
          <p:cNvPicPr preferRelativeResize="0"/>
          <p:nvPr/>
        </p:nvPicPr>
        <p:blipFill>
          <a:blip r:embed="rId4">
            <a:alphaModFix/>
          </a:blip>
          <a:stretch>
            <a:fillRect/>
          </a:stretch>
        </p:blipFill>
        <p:spPr>
          <a:xfrm>
            <a:off x="3402500" y="821949"/>
            <a:ext cx="5359999" cy="3499600"/>
          </a:xfrm>
          <a:prstGeom prst="rect">
            <a:avLst/>
          </a:prstGeom>
          <a:noFill/>
          <a:ln>
            <a:noFill/>
          </a:ln>
        </p:spPr>
      </p:pic>
      <p:sp>
        <p:nvSpPr>
          <p:cNvPr id="1776" name="Google Shape;1776;p146"/>
          <p:cNvSpPr/>
          <p:nvPr/>
        </p:nvSpPr>
        <p:spPr>
          <a:xfrm>
            <a:off x="6594075" y="3655000"/>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147"/>
          <p:cNvSpPr txBox="1"/>
          <p:nvPr/>
        </p:nvSpPr>
        <p:spPr>
          <a:xfrm>
            <a:off x="618825" y="326550"/>
            <a:ext cx="3803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以ID新增Chrome 應用程式或是擴充功能</a:t>
            </a:r>
            <a:endParaRPr b="1">
              <a:solidFill>
                <a:schemeClr val="accent1"/>
              </a:solidFill>
            </a:endParaRPr>
          </a:p>
        </p:txBody>
      </p:sp>
      <p:pic>
        <p:nvPicPr>
          <p:cNvPr id="1782" name="Google Shape;1782;p147"/>
          <p:cNvPicPr preferRelativeResize="0"/>
          <p:nvPr/>
        </p:nvPicPr>
        <p:blipFill>
          <a:blip r:embed="rId3">
            <a:alphaModFix/>
          </a:blip>
          <a:stretch>
            <a:fillRect/>
          </a:stretch>
        </p:blipFill>
        <p:spPr>
          <a:xfrm>
            <a:off x="4002825" y="345675"/>
            <a:ext cx="419100" cy="361950"/>
          </a:xfrm>
          <a:prstGeom prst="rect">
            <a:avLst/>
          </a:prstGeom>
          <a:noFill/>
          <a:ln>
            <a:noFill/>
          </a:ln>
        </p:spPr>
      </p:pic>
      <p:sp>
        <p:nvSpPr>
          <p:cNvPr id="1783" name="Google Shape;1783;p147"/>
          <p:cNvSpPr/>
          <p:nvPr/>
        </p:nvSpPr>
        <p:spPr>
          <a:xfrm>
            <a:off x="725900" y="1146250"/>
            <a:ext cx="2394300" cy="2944200"/>
          </a:xfrm>
          <a:prstGeom prst="roundRect">
            <a:avLst>
              <a:gd fmla="val 16667" name="adj"/>
            </a:avLst>
          </a:prstGeom>
          <a:noFill/>
          <a:ln cap="flat" cmpd="sng" w="9525">
            <a:solidFill>
              <a:srgbClr val="FBBC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757575"/>
                </a:solidFill>
              </a:rPr>
              <a:t>步驟0: 選擇欲安裝之機構</a:t>
            </a:r>
            <a:endParaRPr b="1">
              <a:solidFill>
                <a:srgbClr val="757575"/>
              </a:solidFill>
            </a:endParaRPr>
          </a:p>
          <a:p>
            <a:pPr indent="0" lvl="0" marL="0" rtl="0" algn="l">
              <a:spcBef>
                <a:spcPts val="0"/>
              </a:spcBef>
              <a:spcAft>
                <a:spcPts val="0"/>
              </a:spcAft>
              <a:buClr>
                <a:schemeClr val="dk1"/>
              </a:buClr>
              <a:buSzPts val="1100"/>
              <a:buFont typeface="Arial"/>
              <a:buNone/>
            </a:pPr>
            <a:r>
              <a:t/>
            </a:r>
            <a:endParaRPr b="1">
              <a:solidFill>
                <a:srgbClr val="757575"/>
              </a:solidFill>
            </a:endParaRPr>
          </a:p>
          <a:p>
            <a:pPr indent="0" lvl="0" marL="0" rtl="0" algn="l">
              <a:spcBef>
                <a:spcPts val="0"/>
              </a:spcBef>
              <a:spcAft>
                <a:spcPts val="0"/>
              </a:spcAft>
              <a:buClr>
                <a:schemeClr val="dk1"/>
              </a:buClr>
              <a:buSzPts val="1100"/>
              <a:buFont typeface="Arial"/>
              <a:buNone/>
            </a:pPr>
            <a:r>
              <a:rPr b="1" lang="en">
                <a:solidFill>
                  <a:srgbClr val="757575"/>
                </a:solidFill>
              </a:rPr>
              <a:t>步驟1: 點選黃色小icon </a:t>
            </a:r>
            <a:endParaRPr b="1">
              <a:solidFill>
                <a:srgbClr val="757575"/>
              </a:solidFill>
            </a:endParaRPr>
          </a:p>
          <a:p>
            <a:pPr indent="0" lvl="0" marL="0" rtl="0" algn="l">
              <a:spcBef>
                <a:spcPts val="0"/>
              </a:spcBef>
              <a:spcAft>
                <a:spcPts val="0"/>
              </a:spcAft>
              <a:buClr>
                <a:schemeClr val="dk1"/>
              </a:buClr>
              <a:buSzPts val="1100"/>
              <a:buFont typeface="Arial"/>
              <a:buNone/>
            </a:pPr>
            <a:r>
              <a:rPr b="1" lang="en">
                <a:solidFill>
                  <a:srgbClr val="757575"/>
                </a:solidFill>
              </a:rPr>
              <a:t>“使用 ID 新增 Chrome 應用程式或擴充功能”</a:t>
            </a:r>
            <a:endParaRPr b="1">
              <a:solidFill>
                <a:srgbClr val="757575"/>
              </a:solidFill>
            </a:endParaRPr>
          </a:p>
          <a:p>
            <a:pPr indent="0" lvl="0" marL="0" rtl="0" algn="l">
              <a:spcBef>
                <a:spcPts val="0"/>
              </a:spcBef>
              <a:spcAft>
                <a:spcPts val="0"/>
              </a:spcAft>
              <a:buClr>
                <a:schemeClr val="dk1"/>
              </a:buClr>
              <a:buSzPts val="1100"/>
              <a:buFont typeface="Arial"/>
              <a:buNone/>
            </a:pPr>
            <a:r>
              <a:t/>
            </a:r>
            <a:endParaRPr b="1">
              <a:solidFill>
                <a:srgbClr val="757575"/>
              </a:solidFill>
            </a:endParaRPr>
          </a:p>
          <a:p>
            <a:pPr indent="0" lvl="0" marL="0" rtl="0" algn="l">
              <a:spcBef>
                <a:spcPts val="0"/>
              </a:spcBef>
              <a:spcAft>
                <a:spcPts val="0"/>
              </a:spcAft>
              <a:buClr>
                <a:schemeClr val="dk1"/>
              </a:buClr>
              <a:buSzPts val="1100"/>
              <a:buFont typeface="Arial"/>
              <a:buNone/>
            </a:pPr>
            <a:r>
              <a:rPr b="1" lang="en">
                <a:solidFill>
                  <a:srgbClr val="757575"/>
                </a:solidFill>
              </a:rPr>
              <a:t>步驟2: 輸入App ID</a:t>
            </a:r>
            <a:endParaRPr b="1">
              <a:solidFill>
                <a:srgbClr val="757575"/>
              </a:solidFill>
            </a:endParaRPr>
          </a:p>
          <a:p>
            <a:pPr indent="0" lvl="0" marL="0" rtl="0" algn="l">
              <a:spcBef>
                <a:spcPts val="0"/>
              </a:spcBef>
              <a:spcAft>
                <a:spcPts val="0"/>
              </a:spcAft>
              <a:buClr>
                <a:schemeClr val="dk1"/>
              </a:buClr>
              <a:buSzPts val="1100"/>
              <a:buFont typeface="Arial"/>
              <a:buNone/>
            </a:pPr>
            <a:r>
              <a:t/>
            </a:r>
            <a:endParaRPr b="1">
              <a:solidFill>
                <a:srgbClr val="757575"/>
              </a:solidFill>
            </a:endParaRPr>
          </a:p>
          <a:p>
            <a:pPr indent="0" lvl="0" marL="0" rtl="0" algn="l">
              <a:spcBef>
                <a:spcPts val="0"/>
              </a:spcBef>
              <a:spcAft>
                <a:spcPts val="0"/>
              </a:spcAft>
              <a:buClr>
                <a:schemeClr val="dk1"/>
              </a:buClr>
              <a:buSzPts val="1100"/>
              <a:buFont typeface="Arial"/>
              <a:buNone/>
            </a:pPr>
            <a:r>
              <a:rPr b="1" lang="en">
                <a:solidFill>
                  <a:srgbClr val="757575"/>
                </a:solidFill>
              </a:rPr>
              <a:t>步驟3: 點選儲存</a:t>
            </a:r>
            <a:endParaRPr/>
          </a:p>
        </p:txBody>
      </p:sp>
      <p:pic>
        <p:nvPicPr>
          <p:cNvPr id="1784" name="Google Shape;1784;p147"/>
          <p:cNvPicPr preferRelativeResize="0"/>
          <p:nvPr/>
        </p:nvPicPr>
        <p:blipFill>
          <a:blip r:embed="rId4">
            <a:alphaModFix/>
          </a:blip>
          <a:stretch>
            <a:fillRect/>
          </a:stretch>
        </p:blipFill>
        <p:spPr>
          <a:xfrm>
            <a:off x="3654500" y="2517300"/>
            <a:ext cx="3504251" cy="2102550"/>
          </a:xfrm>
          <a:prstGeom prst="rect">
            <a:avLst/>
          </a:prstGeom>
          <a:noFill/>
          <a:ln>
            <a:noFill/>
          </a:ln>
        </p:spPr>
      </p:pic>
      <p:pic>
        <p:nvPicPr>
          <p:cNvPr id="1785" name="Google Shape;1785;p147"/>
          <p:cNvPicPr preferRelativeResize="0"/>
          <p:nvPr/>
        </p:nvPicPr>
        <p:blipFill>
          <a:blip r:embed="rId5">
            <a:alphaModFix/>
          </a:blip>
          <a:stretch>
            <a:fillRect/>
          </a:stretch>
        </p:blipFill>
        <p:spPr>
          <a:xfrm>
            <a:off x="3551887" y="627425"/>
            <a:ext cx="4949588" cy="1747950"/>
          </a:xfrm>
          <a:prstGeom prst="rect">
            <a:avLst/>
          </a:prstGeom>
          <a:noFill/>
          <a:ln>
            <a:noFill/>
          </a:ln>
        </p:spPr>
      </p:pic>
      <p:sp>
        <p:nvSpPr>
          <p:cNvPr id="1786" name="Google Shape;1786;p147"/>
          <p:cNvSpPr/>
          <p:nvPr/>
        </p:nvSpPr>
        <p:spPr>
          <a:xfrm>
            <a:off x="6850575" y="607850"/>
            <a:ext cx="1535100" cy="183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87" name="Google Shape;1787;p147"/>
          <p:cNvCxnSpPr>
            <a:stCxn id="1786" idx="2"/>
          </p:cNvCxnSpPr>
          <p:nvPr/>
        </p:nvCxnSpPr>
        <p:spPr>
          <a:xfrm flipH="1">
            <a:off x="4467825" y="791150"/>
            <a:ext cx="3150300" cy="2772300"/>
          </a:xfrm>
          <a:prstGeom prst="straightConnector1">
            <a:avLst/>
          </a:prstGeom>
          <a:noFill/>
          <a:ln cap="flat" cmpd="sng" w="9525">
            <a:solidFill>
              <a:schemeClr val="dk2"/>
            </a:solidFill>
            <a:prstDash val="solid"/>
            <a:round/>
            <a:headEnd len="med" w="med" type="none"/>
            <a:tailEnd len="med" w="med" type="triangle"/>
          </a:ln>
        </p:spPr>
      </p:cxnSp>
      <p:sp>
        <p:nvSpPr>
          <p:cNvPr id="1788" name="Google Shape;1788;p147"/>
          <p:cNvSpPr/>
          <p:nvPr/>
        </p:nvSpPr>
        <p:spPr>
          <a:xfrm>
            <a:off x="3678450" y="3420225"/>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76"/>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重點提醒</a:t>
            </a:r>
            <a:endParaRPr/>
          </a:p>
        </p:txBody>
      </p:sp>
      <p:pic>
        <p:nvPicPr>
          <p:cNvPr id="1119" name="Google Shape;1119;p76"/>
          <p:cNvPicPr preferRelativeResize="0"/>
          <p:nvPr>
            <p:ph idx="2" type="pic"/>
          </p:nvPr>
        </p:nvPicPr>
        <p:blipFill rotWithShape="1">
          <a:blip r:embed="rId3">
            <a:alphaModFix/>
          </a:blip>
          <a:srcRect b="0" l="2794" r="2794" t="0"/>
          <a:stretch/>
        </p:blipFill>
        <p:spPr>
          <a:xfrm>
            <a:off x="5383938" y="2566577"/>
            <a:ext cx="3507000" cy="2080200"/>
          </a:xfrm>
          <a:prstGeom prst="rect">
            <a:avLst/>
          </a:prstGeom>
        </p:spPr>
      </p:pic>
      <p:sp>
        <p:nvSpPr>
          <p:cNvPr id="1120" name="Google Shape;1120;p76"/>
          <p:cNvSpPr txBox="1"/>
          <p:nvPr>
            <p:ph idx="1" type="subTitle"/>
          </p:nvPr>
        </p:nvSpPr>
        <p:spPr>
          <a:xfrm>
            <a:off x="1642000" y="1641125"/>
            <a:ext cx="28725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什麼是Google管理後台</a:t>
            </a:r>
            <a:endParaRPr/>
          </a:p>
        </p:txBody>
      </p:sp>
      <p:sp>
        <p:nvSpPr>
          <p:cNvPr id="1121" name="Google Shape;1121;p76"/>
          <p:cNvSpPr txBox="1"/>
          <p:nvPr>
            <p:ph idx="3" type="subTitle"/>
          </p:nvPr>
        </p:nvSpPr>
        <p:spPr>
          <a:xfrm>
            <a:off x="1642000" y="2374469"/>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如何進入後台</a:t>
            </a:r>
            <a:endParaRPr/>
          </a:p>
        </p:txBody>
      </p:sp>
      <p:sp>
        <p:nvSpPr>
          <p:cNvPr id="1122" name="Google Shape;1122;p76"/>
          <p:cNvSpPr txBox="1"/>
          <p:nvPr>
            <p:ph idx="4" type="subTitle"/>
          </p:nvPr>
        </p:nvSpPr>
        <p:spPr>
          <a:xfrm>
            <a:off x="1642000" y="3107813"/>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u="sng">
                <a:solidFill>
                  <a:schemeClr val="hlink"/>
                </a:solidFill>
                <a:hlinkClick r:id="rId4"/>
              </a:rPr>
              <a:t>管理帳號的救援</a:t>
            </a:r>
            <a:endParaRPr/>
          </a:p>
        </p:txBody>
      </p:sp>
      <p:sp>
        <p:nvSpPr>
          <p:cNvPr id="1123" name="Google Shape;1123;p76"/>
          <p:cNvSpPr txBox="1"/>
          <p:nvPr>
            <p:ph idx="5" type="subTitle"/>
          </p:nvPr>
        </p:nvSpPr>
        <p:spPr>
          <a:xfrm>
            <a:off x="1642000" y="3841157"/>
            <a:ext cx="22950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Google線上支援</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148"/>
          <p:cNvSpPr txBox="1"/>
          <p:nvPr/>
        </p:nvSpPr>
        <p:spPr>
          <a:xfrm>
            <a:off x="618825" y="326550"/>
            <a:ext cx="3803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以ID新增Chrome 應用程式或是擴充功能</a:t>
            </a:r>
            <a:endParaRPr b="1">
              <a:solidFill>
                <a:schemeClr val="accent1"/>
              </a:solidFill>
            </a:endParaRPr>
          </a:p>
        </p:txBody>
      </p:sp>
      <p:pic>
        <p:nvPicPr>
          <p:cNvPr id="1794" name="Google Shape;1794;p148"/>
          <p:cNvPicPr preferRelativeResize="0"/>
          <p:nvPr/>
        </p:nvPicPr>
        <p:blipFill>
          <a:blip r:embed="rId3">
            <a:alphaModFix/>
          </a:blip>
          <a:stretch>
            <a:fillRect/>
          </a:stretch>
        </p:blipFill>
        <p:spPr>
          <a:xfrm>
            <a:off x="4002825" y="345675"/>
            <a:ext cx="419100" cy="361950"/>
          </a:xfrm>
          <a:prstGeom prst="rect">
            <a:avLst/>
          </a:prstGeom>
          <a:noFill/>
          <a:ln>
            <a:noFill/>
          </a:ln>
        </p:spPr>
      </p:pic>
      <p:sp>
        <p:nvSpPr>
          <p:cNvPr id="1795" name="Google Shape;1795;p148"/>
          <p:cNvSpPr/>
          <p:nvPr/>
        </p:nvSpPr>
        <p:spPr>
          <a:xfrm>
            <a:off x="401150" y="1146250"/>
            <a:ext cx="2719200" cy="2944200"/>
          </a:xfrm>
          <a:prstGeom prst="roundRect">
            <a:avLst>
              <a:gd fmla="val 16667" name="adj"/>
            </a:avLst>
          </a:prstGeom>
          <a:noFill/>
          <a:ln cap="flat" cmpd="sng" w="9525">
            <a:solidFill>
              <a:srgbClr val="FBBC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57575"/>
                </a:solidFill>
              </a:rPr>
              <a:t>步驟4: 在安裝政策下拉選單選擇 “強制安裝+固定至瀏覽器的工具列”</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步驟5: 點選儲存</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b="1">
              <a:solidFill>
                <a:srgbClr val="757575"/>
              </a:solidFill>
            </a:endParaRPr>
          </a:p>
        </p:txBody>
      </p:sp>
      <p:pic>
        <p:nvPicPr>
          <p:cNvPr id="1796" name="Google Shape;1796;p148"/>
          <p:cNvPicPr preferRelativeResize="0"/>
          <p:nvPr/>
        </p:nvPicPr>
        <p:blipFill rotWithShape="1">
          <a:blip r:embed="rId4">
            <a:alphaModFix/>
          </a:blip>
          <a:srcRect b="0" l="27943" r="0" t="0"/>
          <a:stretch/>
        </p:blipFill>
        <p:spPr>
          <a:xfrm>
            <a:off x="3574200" y="1215000"/>
            <a:ext cx="4897426" cy="2875451"/>
          </a:xfrm>
          <a:prstGeom prst="rect">
            <a:avLst/>
          </a:prstGeom>
          <a:noFill/>
          <a:ln>
            <a:noFill/>
          </a:ln>
        </p:spPr>
      </p:pic>
      <p:sp>
        <p:nvSpPr>
          <p:cNvPr id="1797" name="Google Shape;1797;p148"/>
          <p:cNvSpPr/>
          <p:nvPr/>
        </p:nvSpPr>
        <p:spPr>
          <a:xfrm>
            <a:off x="6105950" y="2864575"/>
            <a:ext cx="1970400" cy="183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pic>
        <p:nvPicPr>
          <p:cNvPr id="1802" name="Google Shape;1802;p149"/>
          <p:cNvPicPr preferRelativeResize="0"/>
          <p:nvPr/>
        </p:nvPicPr>
        <p:blipFill>
          <a:blip r:embed="rId3">
            <a:alphaModFix/>
          </a:blip>
          <a:stretch>
            <a:fillRect/>
          </a:stretch>
        </p:blipFill>
        <p:spPr>
          <a:xfrm>
            <a:off x="3416726" y="1179079"/>
            <a:ext cx="5334325" cy="2785350"/>
          </a:xfrm>
          <a:prstGeom prst="rect">
            <a:avLst/>
          </a:prstGeom>
          <a:noFill/>
          <a:ln>
            <a:noFill/>
          </a:ln>
        </p:spPr>
      </p:pic>
      <p:sp>
        <p:nvSpPr>
          <p:cNvPr id="1803" name="Google Shape;1803;p149"/>
          <p:cNvSpPr txBox="1"/>
          <p:nvPr/>
        </p:nvSpPr>
        <p:spPr>
          <a:xfrm>
            <a:off x="634250" y="451050"/>
            <a:ext cx="208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4A853"/>
                </a:solidFill>
              </a:rPr>
              <a:t>新增 Android Play App</a:t>
            </a:r>
            <a:endParaRPr b="1">
              <a:solidFill>
                <a:srgbClr val="34A853"/>
              </a:solidFill>
            </a:endParaRPr>
          </a:p>
        </p:txBody>
      </p:sp>
      <p:pic>
        <p:nvPicPr>
          <p:cNvPr id="1804" name="Google Shape;1804;p149"/>
          <p:cNvPicPr preferRelativeResize="0"/>
          <p:nvPr/>
        </p:nvPicPr>
        <p:blipFill>
          <a:blip r:embed="rId4">
            <a:alphaModFix/>
          </a:blip>
          <a:stretch>
            <a:fillRect/>
          </a:stretch>
        </p:blipFill>
        <p:spPr>
          <a:xfrm>
            <a:off x="2743200" y="470250"/>
            <a:ext cx="361950" cy="342900"/>
          </a:xfrm>
          <a:prstGeom prst="rect">
            <a:avLst/>
          </a:prstGeom>
          <a:noFill/>
          <a:ln>
            <a:noFill/>
          </a:ln>
        </p:spPr>
      </p:pic>
      <p:sp>
        <p:nvSpPr>
          <p:cNvPr id="1805" name="Google Shape;1805;p149"/>
          <p:cNvSpPr/>
          <p:nvPr/>
        </p:nvSpPr>
        <p:spPr>
          <a:xfrm>
            <a:off x="515750" y="1130975"/>
            <a:ext cx="2527500" cy="3021600"/>
          </a:xfrm>
          <a:prstGeom prst="roundRect">
            <a:avLst>
              <a:gd fmla="val 16667" name="adj"/>
            </a:avLst>
          </a:prstGeom>
          <a:no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57575"/>
                </a:solidFill>
              </a:rPr>
              <a:t>步驟0: 選擇欲安裝之機構</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點選黃色小icon </a:t>
            </a:r>
            <a:endParaRPr b="1">
              <a:solidFill>
                <a:srgbClr val="757575"/>
              </a:solidFill>
            </a:endParaRPr>
          </a:p>
          <a:p>
            <a:pPr indent="0" lvl="0" marL="0" rtl="0" algn="l">
              <a:spcBef>
                <a:spcPts val="0"/>
              </a:spcBef>
              <a:spcAft>
                <a:spcPts val="0"/>
              </a:spcAft>
              <a:buNone/>
            </a:pPr>
            <a:r>
              <a:rPr b="1" lang="en">
                <a:solidFill>
                  <a:srgbClr val="757575"/>
                </a:solidFill>
              </a:rPr>
              <a:t>“從Google Play新增”</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在搜尋欄位找尋欲安裝之App</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步驟3: 點選已找到之App</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點選”選取”</a:t>
            </a:r>
            <a:endParaRPr b="1">
              <a:solidFill>
                <a:srgbClr val="757575"/>
              </a:solidFill>
            </a:endParaRPr>
          </a:p>
          <a:p>
            <a:pPr indent="0" lvl="0" marL="0" rtl="0" algn="l">
              <a:spcBef>
                <a:spcPts val="0"/>
              </a:spcBef>
              <a:spcAft>
                <a:spcPts val="0"/>
              </a:spcAft>
              <a:buNone/>
            </a:pPr>
            <a:r>
              <a:t/>
            </a:r>
            <a:endParaRPr/>
          </a:p>
        </p:txBody>
      </p:sp>
      <p:sp>
        <p:nvSpPr>
          <p:cNvPr id="1806" name="Google Shape;1806;p149"/>
          <p:cNvSpPr/>
          <p:nvPr/>
        </p:nvSpPr>
        <p:spPr>
          <a:xfrm>
            <a:off x="4222800" y="1581575"/>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id="1811" name="Google Shape;1811;p150"/>
          <p:cNvSpPr txBox="1"/>
          <p:nvPr/>
        </p:nvSpPr>
        <p:spPr>
          <a:xfrm>
            <a:off x="634250" y="451050"/>
            <a:ext cx="208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4A853"/>
                </a:solidFill>
              </a:rPr>
              <a:t>新增 Android Play App</a:t>
            </a:r>
            <a:endParaRPr b="1">
              <a:solidFill>
                <a:srgbClr val="34A853"/>
              </a:solidFill>
            </a:endParaRPr>
          </a:p>
        </p:txBody>
      </p:sp>
      <p:pic>
        <p:nvPicPr>
          <p:cNvPr id="1812" name="Google Shape;1812;p150"/>
          <p:cNvPicPr preferRelativeResize="0"/>
          <p:nvPr/>
        </p:nvPicPr>
        <p:blipFill>
          <a:blip r:embed="rId3">
            <a:alphaModFix/>
          </a:blip>
          <a:stretch>
            <a:fillRect/>
          </a:stretch>
        </p:blipFill>
        <p:spPr>
          <a:xfrm>
            <a:off x="2743200" y="470250"/>
            <a:ext cx="361950" cy="342900"/>
          </a:xfrm>
          <a:prstGeom prst="rect">
            <a:avLst/>
          </a:prstGeom>
          <a:noFill/>
          <a:ln>
            <a:noFill/>
          </a:ln>
        </p:spPr>
      </p:pic>
      <p:sp>
        <p:nvSpPr>
          <p:cNvPr id="1813" name="Google Shape;1813;p150"/>
          <p:cNvSpPr/>
          <p:nvPr/>
        </p:nvSpPr>
        <p:spPr>
          <a:xfrm>
            <a:off x="515750" y="1130975"/>
            <a:ext cx="2527500" cy="3021600"/>
          </a:xfrm>
          <a:prstGeom prst="roundRect">
            <a:avLst>
              <a:gd fmla="val 16667" name="adj"/>
            </a:avLst>
          </a:prstGeom>
          <a:no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57575"/>
                </a:solidFill>
              </a:rPr>
              <a:t>步驟4: 在安裝政策下拉選單選擇 “允許安裝”</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步驟5: 點選儲存</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備註: 由於Android Play app 檔案可能比較大, 因此, 建議由使用者自行決定是否安裝</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pic>
        <p:nvPicPr>
          <p:cNvPr id="1814" name="Google Shape;1814;p150"/>
          <p:cNvPicPr preferRelativeResize="0"/>
          <p:nvPr/>
        </p:nvPicPr>
        <p:blipFill>
          <a:blip r:embed="rId4">
            <a:alphaModFix/>
          </a:blip>
          <a:stretch>
            <a:fillRect/>
          </a:stretch>
        </p:blipFill>
        <p:spPr>
          <a:xfrm>
            <a:off x="3195650" y="1187200"/>
            <a:ext cx="5795950" cy="2889175"/>
          </a:xfrm>
          <a:prstGeom prst="rect">
            <a:avLst/>
          </a:prstGeom>
          <a:noFill/>
          <a:ln>
            <a:noFill/>
          </a:ln>
        </p:spPr>
      </p:pic>
      <p:sp>
        <p:nvSpPr>
          <p:cNvPr id="1815" name="Google Shape;1815;p150"/>
          <p:cNvSpPr/>
          <p:nvPr/>
        </p:nvSpPr>
        <p:spPr>
          <a:xfrm>
            <a:off x="5356875" y="2738575"/>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151"/>
          <p:cNvSpPr txBox="1"/>
          <p:nvPr/>
        </p:nvSpPr>
        <p:spPr>
          <a:xfrm>
            <a:off x="611350" y="461475"/>
            <a:ext cx="289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新增 Chrome 應用程式商店 App</a:t>
            </a:r>
            <a:endParaRPr b="1">
              <a:solidFill>
                <a:srgbClr val="FF0000"/>
              </a:solidFill>
            </a:endParaRPr>
          </a:p>
        </p:txBody>
      </p:sp>
      <p:pic>
        <p:nvPicPr>
          <p:cNvPr id="1821" name="Google Shape;1821;p151"/>
          <p:cNvPicPr preferRelativeResize="0"/>
          <p:nvPr/>
        </p:nvPicPr>
        <p:blipFill>
          <a:blip r:embed="rId3">
            <a:alphaModFix/>
          </a:blip>
          <a:stretch>
            <a:fillRect/>
          </a:stretch>
        </p:blipFill>
        <p:spPr>
          <a:xfrm>
            <a:off x="3352800" y="480675"/>
            <a:ext cx="476250" cy="381000"/>
          </a:xfrm>
          <a:prstGeom prst="rect">
            <a:avLst/>
          </a:prstGeom>
          <a:noFill/>
          <a:ln>
            <a:noFill/>
          </a:ln>
        </p:spPr>
      </p:pic>
      <p:sp>
        <p:nvSpPr>
          <p:cNvPr id="1822" name="Google Shape;1822;p151"/>
          <p:cNvSpPr/>
          <p:nvPr/>
        </p:nvSpPr>
        <p:spPr>
          <a:xfrm>
            <a:off x="515750" y="1130975"/>
            <a:ext cx="2527500" cy="3021600"/>
          </a:xfrm>
          <a:prstGeom prst="roundRect">
            <a:avLst>
              <a:gd fmla="val 16667" name="adj"/>
            </a:avLst>
          </a:prstGeom>
          <a:no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57575"/>
                </a:solidFill>
              </a:rPr>
              <a:t>步驟0: 選擇欲安裝之機構</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點選黃色小icon </a:t>
            </a:r>
            <a:endParaRPr b="1">
              <a:solidFill>
                <a:srgbClr val="757575"/>
              </a:solidFill>
            </a:endParaRPr>
          </a:p>
          <a:p>
            <a:pPr indent="0" lvl="0" marL="0" rtl="0" algn="l">
              <a:spcBef>
                <a:spcPts val="0"/>
              </a:spcBef>
              <a:spcAft>
                <a:spcPts val="0"/>
              </a:spcAft>
              <a:buNone/>
            </a:pPr>
            <a:r>
              <a:rPr b="1" lang="en">
                <a:solidFill>
                  <a:srgbClr val="757575"/>
                </a:solidFill>
              </a:rPr>
              <a:t>“從Chrome 線上應用程式商店新增”</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在搜尋欄位找尋欲安裝之App</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步驟3: 點選已找到之App</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點選”選取”</a:t>
            </a:r>
            <a:endParaRPr b="1">
              <a:solidFill>
                <a:srgbClr val="757575"/>
              </a:solidFill>
            </a:endParaRPr>
          </a:p>
          <a:p>
            <a:pPr indent="0" lvl="0" marL="0" rtl="0" algn="l">
              <a:spcBef>
                <a:spcPts val="0"/>
              </a:spcBef>
              <a:spcAft>
                <a:spcPts val="0"/>
              </a:spcAft>
              <a:buNone/>
            </a:pPr>
            <a:r>
              <a:t/>
            </a:r>
            <a:endParaRPr/>
          </a:p>
        </p:txBody>
      </p:sp>
      <p:pic>
        <p:nvPicPr>
          <p:cNvPr id="1823" name="Google Shape;1823;p151"/>
          <p:cNvPicPr preferRelativeResize="0"/>
          <p:nvPr/>
        </p:nvPicPr>
        <p:blipFill>
          <a:blip r:embed="rId4">
            <a:alphaModFix/>
          </a:blip>
          <a:stretch>
            <a:fillRect/>
          </a:stretch>
        </p:blipFill>
        <p:spPr>
          <a:xfrm>
            <a:off x="3574300" y="1060576"/>
            <a:ext cx="5027801" cy="3162401"/>
          </a:xfrm>
          <a:prstGeom prst="rect">
            <a:avLst/>
          </a:prstGeom>
          <a:noFill/>
          <a:ln>
            <a:noFill/>
          </a:ln>
        </p:spPr>
      </p:pic>
      <p:sp>
        <p:nvSpPr>
          <p:cNvPr id="1824" name="Google Shape;1824;p151"/>
          <p:cNvSpPr/>
          <p:nvPr/>
        </p:nvSpPr>
        <p:spPr>
          <a:xfrm>
            <a:off x="3574300" y="1902325"/>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sp>
        <p:nvSpPr>
          <p:cNvPr id="1829" name="Google Shape;1829;p152"/>
          <p:cNvSpPr txBox="1"/>
          <p:nvPr/>
        </p:nvSpPr>
        <p:spPr>
          <a:xfrm>
            <a:off x="611350" y="461475"/>
            <a:ext cx="2894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新增 Chrome 應用程式商店 App</a:t>
            </a:r>
            <a:endParaRPr b="1">
              <a:solidFill>
                <a:srgbClr val="FF0000"/>
              </a:solidFill>
            </a:endParaRPr>
          </a:p>
        </p:txBody>
      </p:sp>
      <p:pic>
        <p:nvPicPr>
          <p:cNvPr id="1830" name="Google Shape;1830;p152"/>
          <p:cNvPicPr preferRelativeResize="0"/>
          <p:nvPr/>
        </p:nvPicPr>
        <p:blipFill>
          <a:blip r:embed="rId3">
            <a:alphaModFix/>
          </a:blip>
          <a:stretch>
            <a:fillRect/>
          </a:stretch>
        </p:blipFill>
        <p:spPr>
          <a:xfrm>
            <a:off x="3352800" y="480675"/>
            <a:ext cx="476250" cy="381000"/>
          </a:xfrm>
          <a:prstGeom prst="rect">
            <a:avLst/>
          </a:prstGeom>
          <a:noFill/>
          <a:ln>
            <a:noFill/>
          </a:ln>
        </p:spPr>
      </p:pic>
      <p:sp>
        <p:nvSpPr>
          <p:cNvPr id="1831" name="Google Shape;1831;p152"/>
          <p:cNvSpPr/>
          <p:nvPr/>
        </p:nvSpPr>
        <p:spPr>
          <a:xfrm>
            <a:off x="515750" y="1130975"/>
            <a:ext cx="2527500" cy="3021600"/>
          </a:xfrm>
          <a:prstGeom prst="roundRect">
            <a:avLst>
              <a:gd fmla="val 16667" name="adj"/>
            </a:avLst>
          </a:prstGeom>
          <a:no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57575"/>
                </a:solidFill>
              </a:rPr>
              <a:t>步驟4: 在安裝政策下拉選單選擇 “強制安裝+固定至瀏覽器的工具列”</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步驟5: 點選儲存</a:t>
            </a:r>
            <a:endParaRPr b="1">
              <a:solidFill>
                <a:srgbClr val="757575"/>
              </a:solidFill>
            </a:endParaRPr>
          </a:p>
          <a:p>
            <a:pPr indent="0" lvl="0" marL="0" rtl="0" algn="l">
              <a:spcBef>
                <a:spcPts val="0"/>
              </a:spcBef>
              <a:spcAft>
                <a:spcPts val="0"/>
              </a:spcAft>
              <a:buNone/>
            </a:pPr>
            <a:r>
              <a:t/>
            </a:r>
            <a:endParaRPr/>
          </a:p>
        </p:txBody>
      </p:sp>
      <p:pic>
        <p:nvPicPr>
          <p:cNvPr id="1832" name="Google Shape;1832;p152"/>
          <p:cNvPicPr preferRelativeResize="0"/>
          <p:nvPr/>
        </p:nvPicPr>
        <p:blipFill>
          <a:blip r:embed="rId4">
            <a:alphaModFix/>
          </a:blip>
          <a:stretch>
            <a:fillRect/>
          </a:stretch>
        </p:blipFill>
        <p:spPr>
          <a:xfrm>
            <a:off x="3218575" y="1392100"/>
            <a:ext cx="5795950" cy="2255345"/>
          </a:xfrm>
          <a:prstGeom prst="rect">
            <a:avLst/>
          </a:prstGeom>
          <a:noFill/>
          <a:ln>
            <a:noFill/>
          </a:ln>
        </p:spPr>
      </p:pic>
      <p:sp>
        <p:nvSpPr>
          <p:cNvPr id="1833" name="Google Shape;1833;p152"/>
          <p:cNvSpPr/>
          <p:nvPr/>
        </p:nvSpPr>
        <p:spPr>
          <a:xfrm>
            <a:off x="6517875" y="2359600"/>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pic>
        <p:nvPicPr>
          <p:cNvPr id="1838" name="Google Shape;1838;p153"/>
          <p:cNvPicPr preferRelativeResize="0"/>
          <p:nvPr/>
        </p:nvPicPr>
        <p:blipFill>
          <a:blip r:embed="rId3">
            <a:alphaModFix/>
          </a:blip>
          <a:stretch>
            <a:fillRect/>
          </a:stretch>
        </p:blipFill>
        <p:spPr>
          <a:xfrm>
            <a:off x="2393400" y="867364"/>
            <a:ext cx="6413900" cy="3408775"/>
          </a:xfrm>
          <a:prstGeom prst="rect">
            <a:avLst/>
          </a:prstGeom>
          <a:noFill/>
          <a:ln>
            <a:noFill/>
          </a:ln>
        </p:spPr>
      </p:pic>
      <p:sp>
        <p:nvSpPr>
          <p:cNvPr id="1839" name="Google Shape;1839;p153"/>
          <p:cNvSpPr/>
          <p:nvPr/>
        </p:nvSpPr>
        <p:spPr>
          <a:xfrm>
            <a:off x="2228525" y="802575"/>
            <a:ext cx="1787100" cy="2967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53"/>
          <p:cNvSpPr txBox="1"/>
          <p:nvPr/>
        </p:nvSpPr>
        <p:spPr>
          <a:xfrm>
            <a:off x="492775" y="2011875"/>
            <a:ext cx="1374600" cy="54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4285F4"/>
                </a:solidFill>
              </a:rPr>
              <a:t>裝置管理</a:t>
            </a:r>
            <a:endParaRPr b="1" sz="2300">
              <a:solidFill>
                <a:srgbClr val="4285F4"/>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pic>
        <p:nvPicPr>
          <p:cNvPr id="1845" name="Google Shape;1845;p154"/>
          <p:cNvPicPr preferRelativeResize="0"/>
          <p:nvPr/>
        </p:nvPicPr>
        <p:blipFill>
          <a:blip r:embed="rId3">
            <a:alphaModFix/>
          </a:blip>
          <a:stretch>
            <a:fillRect/>
          </a:stretch>
        </p:blipFill>
        <p:spPr>
          <a:xfrm>
            <a:off x="2417300" y="710425"/>
            <a:ext cx="6379551" cy="3378625"/>
          </a:xfrm>
          <a:prstGeom prst="rect">
            <a:avLst/>
          </a:prstGeom>
          <a:noFill/>
          <a:ln>
            <a:noFill/>
          </a:ln>
        </p:spPr>
      </p:pic>
      <p:sp>
        <p:nvSpPr>
          <p:cNvPr id="1846" name="Google Shape;1846;p154"/>
          <p:cNvSpPr/>
          <p:nvPr/>
        </p:nvSpPr>
        <p:spPr>
          <a:xfrm>
            <a:off x="3998150" y="1467000"/>
            <a:ext cx="4798800" cy="584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47" name="Google Shape;1847;p154"/>
          <p:cNvCxnSpPr>
            <a:endCxn id="1846" idx="1"/>
          </p:cNvCxnSpPr>
          <p:nvPr/>
        </p:nvCxnSpPr>
        <p:spPr>
          <a:xfrm flipH="1" rot="10800000">
            <a:off x="1638350" y="1759200"/>
            <a:ext cx="2359800" cy="830400"/>
          </a:xfrm>
          <a:prstGeom prst="straightConnector1">
            <a:avLst/>
          </a:prstGeom>
          <a:noFill/>
          <a:ln cap="flat" cmpd="sng" w="9525">
            <a:solidFill>
              <a:schemeClr val="dk2"/>
            </a:solidFill>
            <a:prstDash val="solid"/>
            <a:round/>
            <a:headEnd len="med" w="med" type="none"/>
            <a:tailEnd len="med" w="med" type="triangle"/>
          </a:ln>
        </p:spPr>
      </p:cxnSp>
      <p:sp>
        <p:nvSpPr>
          <p:cNvPr id="1848" name="Google Shape;1848;p154"/>
          <p:cNvSpPr txBox="1"/>
          <p:nvPr/>
        </p:nvSpPr>
        <p:spPr>
          <a:xfrm>
            <a:off x="459850" y="2589600"/>
            <a:ext cx="1808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自訂資產ID 及位置</a:t>
            </a:r>
            <a:endParaRPr b="1">
              <a:solidFill>
                <a:srgbClr val="757575"/>
              </a:solidFill>
            </a:endParaRPr>
          </a:p>
        </p:txBody>
      </p:sp>
      <p:sp>
        <p:nvSpPr>
          <p:cNvPr id="1849" name="Google Shape;1849;p154"/>
          <p:cNvSpPr/>
          <p:nvPr/>
        </p:nvSpPr>
        <p:spPr>
          <a:xfrm>
            <a:off x="4078325" y="2279550"/>
            <a:ext cx="2359800" cy="5844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50" name="Google Shape;1850;p154"/>
          <p:cNvCxnSpPr/>
          <p:nvPr/>
        </p:nvCxnSpPr>
        <p:spPr>
          <a:xfrm flipH="1" rot="10800000">
            <a:off x="2520400" y="2864675"/>
            <a:ext cx="1581000" cy="698700"/>
          </a:xfrm>
          <a:prstGeom prst="straightConnector1">
            <a:avLst/>
          </a:prstGeom>
          <a:noFill/>
          <a:ln cap="flat" cmpd="sng" w="9525">
            <a:solidFill>
              <a:schemeClr val="dk2"/>
            </a:solidFill>
            <a:prstDash val="solid"/>
            <a:round/>
            <a:headEnd len="med" w="med" type="none"/>
            <a:tailEnd len="med" w="med" type="triangle"/>
          </a:ln>
        </p:spPr>
      </p:cxnSp>
      <p:sp>
        <p:nvSpPr>
          <p:cNvPr id="1851" name="Google Shape;1851;p154"/>
          <p:cNvSpPr txBox="1"/>
          <p:nvPr/>
        </p:nvSpPr>
        <p:spPr>
          <a:xfrm>
            <a:off x="608600" y="3417875"/>
            <a:ext cx="18087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查看最近3週之使用時數及最近之使用者</a:t>
            </a:r>
            <a:endParaRPr b="1">
              <a:solidFill>
                <a:srgbClr val="757575"/>
              </a:solidFill>
            </a:endParaRPr>
          </a:p>
        </p:txBody>
      </p:sp>
      <p:sp>
        <p:nvSpPr>
          <p:cNvPr id="1852" name="Google Shape;1852;p154"/>
          <p:cNvSpPr txBox="1"/>
          <p:nvPr/>
        </p:nvSpPr>
        <p:spPr>
          <a:xfrm>
            <a:off x="609125" y="4154500"/>
            <a:ext cx="62385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4285F4"/>
                </a:solidFill>
              </a:rPr>
              <a:t>如果需要批次更新資產ID, 可以使用雲動裝置管理系統 YDMDM ( 聯絡 </a:t>
            </a:r>
            <a:r>
              <a:rPr b="1" lang="en" sz="1200" u="sng">
                <a:solidFill>
                  <a:srgbClr val="4285F4"/>
                </a:solidFill>
                <a:hlinkClick r:id="rId4">
                  <a:extLst>
                    <a:ext uri="{A12FA001-AC4F-418D-AE19-62706E023703}">
                      <ahyp:hlinkClr val="tx"/>
                    </a:ext>
                  </a:extLst>
                </a:hlinkClick>
              </a:rPr>
              <a:t>support@s.gtrainers.org</a:t>
            </a:r>
            <a:r>
              <a:rPr b="1" lang="en" sz="1200">
                <a:solidFill>
                  <a:srgbClr val="4285F4"/>
                </a:solidFill>
              </a:rPr>
              <a:t> 了解詳情 )</a:t>
            </a:r>
            <a:endParaRPr b="1" sz="1200">
              <a:solidFill>
                <a:srgbClr val="4285F4"/>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pic>
        <p:nvPicPr>
          <p:cNvPr id="1857" name="Google Shape;1857;p155"/>
          <p:cNvPicPr preferRelativeResize="0"/>
          <p:nvPr/>
        </p:nvPicPr>
        <p:blipFill>
          <a:blip r:embed="rId3">
            <a:alphaModFix/>
          </a:blip>
          <a:stretch>
            <a:fillRect/>
          </a:stretch>
        </p:blipFill>
        <p:spPr>
          <a:xfrm>
            <a:off x="5616250" y="291100"/>
            <a:ext cx="2804400" cy="3745925"/>
          </a:xfrm>
          <a:prstGeom prst="rect">
            <a:avLst/>
          </a:prstGeom>
          <a:noFill/>
          <a:ln>
            <a:noFill/>
          </a:ln>
        </p:spPr>
      </p:pic>
      <p:sp>
        <p:nvSpPr>
          <p:cNvPr id="1858" name="Google Shape;1858;p155"/>
          <p:cNvSpPr txBox="1"/>
          <p:nvPr/>
        </p:nvSpPr>
        <p:spPr>
          <a:xfrm>
            <a:off x="609125" y="4154500"/>
            <a:ext cx="62385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4285F4"/>
                </a:solidFill>
              </a:rPr>
              <a:t>如果需要批次更新重設裝置, 可以使用雲動裝置管理系統 YDMDM ( 聯絡 </a:t>
            </a:r>
            <a:r>
              <a:rPr b="1" lang="en" sz="1200" u="sng">
                <a:solidFill>
                  <a:srgbClr val="4285F4"/>
                </a:solidFill>
                <a:hlinkClick r:id="rId4">
                  <a:extLst>
                    <a:ext uri="{A12FA001-AC4F-418D-AE19-62706E023703}">
                      <ahyp:hlinkClr val="tx"/>
                    </a:ext>
                  </a:extLst>
                </a:hlinkClick>
              </a:rPr>
              <a:t>support@s.gtrainers.org</a:t>
            </a:r>
            <a:r>
              <a:rPr b="1" lang="en" sz="1200">
                <a:solidFill>
                  <a:srgbClr val="4285F4"/>
                </a:solidFill>
              </a:rPr>
              <a:t> 了解詳情 )</a:t>
            </a:r>
            <a:endParaRPr b="1" sz="1200">
              <a:solidFill>
                <a:srgbClr val="4285F4"/>
              </a:solidFill>
            </a:endParaRPr>
          </a:p>
        </p:txBody>
      </p:sp>
      <p:cxnSp>
        <p:nvCxnSpPr>
          <p:cNvPr id="1859" name="Google Shape;1859;p155"/>
          <p:cNvCxnSpPr/>
          <p:nvPr/>
        </p:nvCxnSpPr>
        <p:spPr>
          <a:xfrm>
            <a:off x="4296000" y="2360550"/>
            <a:ext cx="1134300" cy="0"/>
          </a:xfrm>
          <a:prstGeom prst="straightConnector1">
            <a:avLst/>
          </a:prstGeom>
          <a:noFill/>
          <a:ln cap="flat" cmpd="sng" w="9525">
            <a:solidFill>
              <a:schemeClr val="accent1"/>
            </a:solidFill>
            <a:prstDash val="solid"/>
            <a:round/>
            <a:headEnd len="med" w="med" type="none"/>
            <a:tailEnd len="med" w="med" type="triangle"/>
          </a:ln>
        </p:spPr>
      </p:cxnSp>
      <p:cxnSp>
        <p:nvCxnSpPr>
          <p:cNvPr id="1860" name="Google Shape;1860;p155"/>
          <p:cNvCxnSpPr/>
          <p:nvPr/>
        </p:nvCxnSpPr>
        <p:spPr>
          <a:xfrm>
            <a:off x="2806800" y="2692750"/>
            <a:ext cx="2569800" cy="18600"/>
          </a:xfrm>
          <a:prstGeom prst="straightConnector1">
            <a:avLst/>
          </a:prstGeom>
          <a:noFill/>
          <a:ln cap="flat" cmpd="sng" w="9525">
            <a:solidFill>
              <a:srgbClr val="34A853"/>
            </a:solidFill>
            <a:prstDash val="solid"/>
            <a:round/>
            <a:headEnd len="med" w="med" type="none"/>
            <a:tailEnd len="med" w="med" type="triangle"/>
          </a:ln>
        </p:spPr>
      </p:cxnSp>
      <p:cxnSp>
        <p:nvCxnSpPr>
          <p:cNvPr id="1861" name="Google Shape;1861;p155"/>
          <p:cNvCxnSpPr/>
          <p:nvPr/>
        </p:nvCxnSpPr>
        <p:spPr>
          <a:xfrm>
            <a:off x="2256925" y="3013500"/>
            <a:ext cx="3195900" cy="25800"/>
          </a:xfrm>
          <a:prstGeom prst="straightConnector1">
            <a:avLst/>
          </a:prstGeom>
          <a:noFill/>
          <a:ln cap="flat" cmpd="sng" w="9525">
            <a:solidFill>
              <a:srgbClr val="EA4335"/>
            </a:solidFill>
            <a:prstDash val="solid"/>
            <a:round/>
            <a:headEnd len="med" w="med" type="none"/>
            <a:tailEnd len="med" w="med" type="triangle"/>
          </a:ln>
        </p:spPr>
      </p:cxnSp>
      <p:cxnSp>
        <p:nvCxnSpPr>
          <p:cNvPr id="1862" name="Google Shape;1862;p155"/>
          <p:cNvCxnSpPr/>
          <p:nvPr/>
        </p:nvCxnSpPr>
        <p:spPr>
          <a:xfrm>
            <a:off x="2818250" y="3299875"/>
            <a:ext cx="2573100" cy="30000"/>
          </a:xfrm>
          <a:prstGeom prst="straightConnector1">
            <a:avLst/>
          </a:prstGeom>
          <a:noFill/>
          <a:ln cap="flat" cmpd="sng" w="9525">
            <a:solidFill>
              <a:srgbClr val="4285F4"/>
            </a:solidFill>
            <a:prstDash val="solid"/>
            <a:round/>
            <a:headEnd len="med" w="med" type="none"/>
            <a:tailEnd len="med" w="med" type="triangle"/>
          </a:ln>
        </p:spPr>
      </p:cxnSp>
      <p:cxnSp>
        <p:nvCxnSpPr>
          <p:cNvPr id="1863" name="Google Shape;1863;p155"/>
          <p:cNvCxnSpPr/>
          <p:nvPr/>
        </p:nvCxnSpPr>
        <p:spPr>
          <a:xfrm>
            <a:off x="4032525" y="3632100"/>
            <a:ext cx="1351200" cy="15900"/>
          </a:xfrm>
          <a:prstGeom prst="straightConnector1">
            <a:avLst/>
          </a:prstGeom>
          <a:noFill/>
          <a:ln cap="flat" cmpd="sng" w="9525">
            <a:solidFill>
              <a:schemeClr val="dk2"/>
            </a:solidFill>
            <a:prstDash val="solid"/>
            <a:round/>
            <a:headEnd len="med" w="med" type="none"/>
            <a:tailEnd len="med" w="med" type="triangle"/>
          </a:ln>
        </p:spPr>
      </p:cxnSp>
      <p:sp>
        <p:nvSpPr>
          <p:cNvPr id="1864" name="Google Shape;1864;p155"/>
          <p:cNvSpPr txBox="1"/>
          <p:nvPr/>
        </p:nvSpPr>
        <p:spPr>
          <a:xfrm>
            <a:off x="2187150" y="2160450"/>
            <a:ext cx="2092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1.移動裝置至另一機構</a:t>
            </a:r>
            <a:endParaRPr b="1">
              <a:solidFill>
                <a:schemeClr val="accent1"/>
              </a:solidFill>
            </a:endParaRPr>
          </a:p>
        </p:txBody>
      </p:sp>
      <p:sp>
        <p:nvSpPr>
          <p:cNvPr id="1865" name="Google Shape;1865;p155"/>
          <p:cNvSpPr txBox="1"/>
          <p:nvPr/>
        </p:nvSpPr>
        <p:spPr>
          <a:xfrm>
            <a:off x="1237400" y="2465250"/>
            <a:ext cx="1594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4A853"/>
                </a:solidFill>
              </a:rPr>
              <a:t>2.遠端桌面功能</a:t>
            </a:r>
            <a:endParaRPr b="1">
              <a:solidFill>
                <a:srgbClr val="34A853"/>
              </a:solidFill>
            </a:endParaRPr>
          </a:p>
        </p:txBody>
      </p:sp>
      <p:sp>
        <p:nvSpPr>
          <p:cNvPr id="1866" name="Google Shape;1866;p155"/>
          <p:cNvSpPr txBox="1"/>
          <p:nvPr/>
        </p:nvSpPr>
        <p:spPr>
          <a:xfrm>
            <a:off x="298050" y="2792950"/>
            <a:ext cx="1889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EA4335"/>
                </a:solidFill>
              </a:rPr>
              <a:t>3.重設 / Powerwash</a:t>
            </a:r>
            <a:endParaRPr b="1">
              <a:solidFill>
                <a:srgbClr val="EA4335"/>
              </a:solidFill>
            </a:endParaRPr>
          </a:p>
        </p:txBody>
      </p:sp>
      <p:sp>
        <p:nvSpPr>
          <p:cNvPr id="1867" name="Google Shape;1867;p155"/>
          <p:cNvSpPr txBox="1"/>
          <p:nvPr/>
        </p:nvSpPr>
        <p:spPr>
          <a:xfrm>
            <a:off x="1511525" y="3097750"/>
            <a:ext cx="1172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285F4"/>
                </a:solidFill>
              </a:rPr>
              <a:t>4.停用裝置</a:t>
            </a:r>
            <a:endParaRPr b="1">
              <a:solidFill>
                <a:srgbClr val="4285F4"/>
              </a:solidFill>
            </a:endParaRPr>
          </a:p>
        </p:txBody>
      </p:sp>
      <p:sp>
        <p:nvSpPr>
          <p:cNvPr id="1868" name="Google Shape;1868;p155"/>
          <p:cNvSpPr txBox="1"/>
          <p:nvPr/>
        </p:nvSpPr>
        <p:spPr>
          <a:xfrm>
            <a:off x="2806800" y="3402550"/>
            <a:ext cx="1172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5.取消佈建</a:t>
            </a:r>
            <a:endParaRPr b="1">
              <a:solidFill>
                <a:srgbClr val="757575"/>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p156"/>
          <p:cNvSpPr txBox="1"/>
          <p:nvPr/>
        </p:nvSpPr>
        <p:spPr>
          <a:xfrm>
            <a:off x="815550" y="636450"/>
            <a:ext cx="2092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1.移動裝置至另一機構</a:t>
            </a:r>
            <a:endParaRPr b="1">
              <a:solidFill>
                <a:schemeClr val="accent1"/>
              </a:solidFill>
            </a:endParaRPr>
          </a:p>
        </p:txBody>
      </p:sp>
      <p:pic>
        <p:nvPicPr>
          <p:cNvPr id="1874" name="Google Shape;1874;p156"/>
          <p:cNvPicPr preferRelativeResize="0"/>
          <p:nvPr/>
        </p:nvPicPr>
        <p:blipFill>
          <a:blip r:embed="rId3">
            <a:alphaModFix/>
          </a:blip>
          <a:stretch>
            <a:fillRect/>
          </a:stretch>
        </p:blipFill>
        <p:spPr>
          <a:xfrm>
            <a:off x="2743200" y="731850"/>
            <a:ext cx="323850" cy="247650"/>
          </a:xfrm>
          <a:prstGeom prst="rect">
            <a:avLst/>
          </a:prstGeom>
          <a:noFill/>
          <a:ln>
            <a:noFill/>
          </a:ln>
        </p:spPr>
      </p:pic>
      <p:pic>
        <p:nvPicPr>
          <p:cNvPr id="1875" name="Google Shape;1875;p156"/>
          <p:cNvPicPr preferRelativeResize="0"/>
          <p:nvPr/>
        </p:nvPicPr>
        <p:blipFill>
          <a:blip r:embed="rId4">
            <a:alphaModFix/>
          </a:blip>
          <a:stretch>
            <a:fillRect/>
          </a:stretch>
        </p:blipFill>
        <p:spPr>
          <a:xfrm>
            <a:off x="4341828" y="858850"/>
            <a:ext cx="3592374" cy="3582375"/>
          </a:xfrm>
          <a:prstGeom prst="rect">
            <a:avLst/>
          </a:prstGeom>
          <a:noFill/>
          <a:ln>
            <a:noFill/>
          </a:ln>
        </p:spPr>
      </p:pic>
      <p:sp>
        <p:nvSpPr>
          <p:cNvPr id="1876" name="Google Shape;1876;p156"/>
          <p:cNvSpPr/>
          <p:nvPr/>
        </p:nvSpPr>
        <p:spPr>
          <a:xfrm>
            <a:off x="515750" y="1130975"/>
            <a:ext cx="2527500" cy="3021600"/>
          </a:xfrm>
          <a:prstGeom prst="roundRect">
            <a:avLst>
              <a:gd fmla="val 16667" name="adj"/>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在搜尋欄位找尋欲移動之目的地機構</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點選已找到之機構</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步驟3: 點選”移動”</a:t>
            </a:r>
            <a:endParaRPr b="1">
              <a:solidFill>
                <a:srgbClr val="757575"/>
              </a:solidFill>
            </a:endParaRPr>
          </a:p>
          <a:p>
            <a:pPr indent="0" lvl="0" marL="0" rtl="0" algn="l">
              <a:spcBef>
                <a:spcPts val="0"/>
              </a:spcBef>
              <a:spcAft>
                <a:spcPts val="0"/>
              </a:spcAft>
              <a:buNone/>
            </a:pPr>
            <a:r>
              <a:t/>
            </a:r>
            <a:endParaRPr/>
          </a:p>
        </p:txBody>
      </p:sp>
      <p:sp>
        <p:nvSpPr>
          <p:cNvPr id="1877" name="Google Shape;1877;p156"/>
          <p:cNvSpPr/>
          <p:nvPr/>
        </p:nvSpPr>
        <p:spPr>
          <a:xfrm>
            <a:off x="4410550" y="1665500"/>
            <a:ext cx="2359800" cy="2478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8" name="Google Shape;1878;p156"/>
          <p:cNvCxnSpPr>
            <a:endCxn id="1877" idx="1"/>
          </p:cNvCxnSpPr>
          <p:nvPr/>
        </p:nvCxnSpPr>
        <p:spPr>
          <a:xfrm flipH="1" rot="10800000">
            <a:off x="2783950" y="1789400"/>
            <a:ext cx="1626600" cy="410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pic>
        <p:nvPicPr>
          <p:cNvPr id="1883" name="Google Shape;1883;p157"/>
          <p:cNvPicPr preferRelativeResize="0"/>
          <p:nvPr/>
        </p:nvPicPr>
        <p:blipFill>
          <a:blip r:embed="rId3">
            <a:alphaModFix/>
          </a:blip>
          <a:stretch>
            <a:fillRect/>
          </a:stretch>
        </p:blipFill>
        <p:spPr>
          <a:xfrm>
            <a:off x="2932799" y="941250"/>
            <a:ext cx="5193300" cy="3454174"/>
          </a:xfrm>
          <a:prstGeom prst="rect">
            <a:avLst/>
          </a:prstGeom>
          <a:noFill/>
          <a:ln>
            <a:noFill/>
          </a:ln>
        </p:spPr>
      </p:pic>
      <p:sp>
        <p:nvSpPr>
          <p:cNvPr id="1884" name="Google Shape;1884;p157"/>
          <p:cNvSpPr/>
          <p:nvPr/>
        </p:nvSpPr>
        <p:spPr>
          <a:xfrm>
            <a:off x="5819575" y="1012550"/>
            <a:ext cx="2359800" cy="2478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85" name="Google Shape;1885;p157"/>
          <p:cNvCxnSpPr>
            <a:endCxn id="1884" idx="1"/>
          </p:cNvCxnSpPr>
          <p:nvPr/>
        </p:nvCxnSpPr>
        <p:spPr>
          <a:xfrm flipH="1" rot="10800000">
            <a:off x="1993375" y="1136450"/>
            <a:ext cx="3826200" cy="662700"/>
          </a:xfrm>
          <a:prstGeom prst="straightConnector1">
            <a:avLst/>
          </a:prstGeom>
          <a:noFill/>
          <a:ln cap="flat" cmpd="sng" w="9525">
            <a:solidFill>
              <a:schemeClr val="dk2"/>
            </a:solidFill>
            <a:prstDash val="solid"/>
            <a:round/>
            <a:headEnd len="med" w="med" type="none"/>
            <a:tailEnd len="med" w="med" type="triangle"/>
          </a:ln>
        </p:spPr>
      </p:cxnSp>
      <p:sp>
        <p:nvSpPr>
          <p:cNvPr id="1886" name="Google Shape;1886;p157"/>
          <p:cNvSpPr txBox="1"/>
          <p:nvPr/>
        </p:nvSpPr>
        <p:spPr>
          <a:xfrm>
            <a:off x="1092875" y="1848975"/>
            <a:ext cx="14076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批次移動</a:t>
            </a:r>
            <a:endParaRPr b="1">
              <a:solidFill>
                <a:srgbClr val="75757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77"/>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Google管理控制台</a:t>
            </a:r>
            <a:br>
              <a:rPr lang="en"/>
            </a:br>
            <a:r>
              <a:rPr lang="en"/>
              <a:t>說明與簡介</a:t>
            </a:r>
            <a:endParaRPr/>
          </a:p>
        </p:txBody>
      </p:sp>
      <p:sp>
        <p:nvSpPr>
          <p:cNvPr id="1129" name="Google Shape;1129;p77"/>
          <p:cNvSpPr txBox="1"/>
          <p:nvPr>
            <p:ph idx="2" type="subTitle"/>
          </p:nvPr>
        </p:nvSpPr>
        <p:spPr>
          <a:xfrm>
            <a:off x="7191375" y="2826400"/>
            <a:ext cx="19050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輕鬆管理 </a:t>
            </a:r>
            <a:br>
              <a:rPr lang="en"/>
            </a:br>
            <a:r>
              <a:rPr lang="en"/>
              <a:t>Chromebook 裝置</a:t>
            </a:r>
            <a:endParaRPr/>
          </a:p>
        </p:txBody>
      </p:sp>
      <p:sp>
        <p:nvSpPr>
          <p:cNvPr id="1130" name="Google Shape;1130;p77"/>
          <p:cNvSpPr txBox="1"/>
          <p:nvPr>
            <p:ph idx="3" type="subTitle"/>
          </p:nvPr>
        </p:nvSpPr>
        <p:spPr>
          <a:xfrm>
            <a:off x="3937051" y="2826400"/>
            <a:ext cx="19050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由零開始：</a:t>
            </a:r>
            <a:br>
              <a:rPr lang="en"/>
            </a:br>
            <a:r>
              <a:rPr lang="en"/>
              <a:t>建立與管理帳號</a:t>
            </a:r>
            <a:endParaRPr/>
          </a:p>
        </p:txBody>
      </p:sp>
      <p:sp>
        <p:nvSpPr>
          <p:cNvPr id="1131" name="Google Shape;1131;p77"/>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課程大綱</a:t>
            </a:r>
            <a:r>
              <a:rPr lang="en"/>
              <a:t>：GWfE管理員的基本技能</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158"/>
          <p:cNvSpPr txBox="1"/>
          <p:nvPr/>
        </p:nvSpPr>
        <p:spPr>
          <a:xfrm>
            <a:off x="932600" y="560250"/>
            <a:ext cx="1594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4A853"/>
                </a:solidFill>
              </a:rPr>
              <a:t>2.遠端桌面功能</a:t>
            </a:r>
            <a:endParaRPr b="1">
              <a:solidFill>
                <a:srgbClr val="34A853"/>
              </a:solidFill>
            </a:endParaRPr>
          </a:p>
        </p:txBody>
      </p:sp>
      <p:pic>
        <p:nvPicPr>
          <p:cNvPr id="1892" name="Google Shape;1892;p158"/>
          <p:cNvPicPr preferRelativeResize="0"/>
          <p:nvPr/>
        </p:nvPicPr>
        <p:blipFill>
          <a:blip r:embed="rId3">
            <a:alphaModFix/>
          </a:blip>
          <a:stretch>
            <a:fillRect/>
          </a:stretch>
        </p:blipFill>
        <p:spPr>
          <a:xfrm>
            <a:off x="2362200" y="579450"/>
            <a:ext cx="304800" cy="276225"/>
          </a:xfrm>
          <a:prstGeom prst="rect">
            <a:avLst/>
          </a:prstGeom>
          <a:noFill/>
          <a:ln>
            <a:noFill/>
          </a:ln>
        </p:spPr>
      </p:pic>
      <p:pic>
        <p:nvPicPr>
          <p:cNvPr id="1893" name="Google Shape;1893;p158"/>
          <p:cNvPicPr preferRelativeResize="0"/>
          <p:nvPr/>
        </p:nvPicPr>
        <p:blipFill>
          <a:blip r:embed="rId4">
            <a:alphaModFix/>
          </a:blip>
          <a:stretch>
            <a:fillRect/>
          </a:stretch>
        </p:blipFill>
        <p:spPr>
          <a:xfrm>
            <a:off x="4070175" y="855675"/>
            <a:ext cx="4191000" cy="2628900"/>
          </a:xfrm>
          <a:prstGeom prst="rect">
            <a:avLst/>
          </a:prstGeom>
          <a:noFill/>
          <a:ln>
            <a:noFill/>
          </a:ln>
        </p:spPr>
      </p:pic>
      <p:sp>
        <p:nvSpPr>
          <p:cNvPr id="1894" name="Google Shape;1894;p158"/>
          <p:cNvSpPr/>
          <p:nvPr/>
        </p:nvSpPr>
        <p:spPr>
          <a:xfrm>
            <a:off x="515750" y="1130975"/>
            <a:ext cx="2527500" cy="3021600"/>
          </a:xfrm>
          <a:prstGeom prst="roundRect">
            <a:avLst>
              <a:gd fmla="val 16667" name="adj"/>
            </a:avLst>
          </a:prstGeom>
          <a:no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點選遠端桌面功能</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點選繼續連線</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sp>
        <p:nvSpPr>
          <p:cNvPr id="1899" name="Google Shape;1899;p159"/>
          <p:cNvSpPr txBox="1"/>
          <p:nvPr/>
        </p:nvSpPr>
        <p:spPr>
          <a:xfrm>
            <a:off x="932600" y="560250"/>
            <a:ext cx="15945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4A853"/>
                </a:solidFill>
              </a:rPr>
              <a:t>2.遠端桌面功能</a:t>
            </a:r>
            <a:endParaRPr b="1">
              <a:solidFill>
                <a:srgbClr val="34A853"/>
              </a:solidFill>
            </a:endParaRPr>
          </a:p>
        </p:txBody>
      </p:sp>
      <p:pic>
        <p:nvPicPr>
          <p:cNvPr id="1900" name="Google Shape;1900;p159"/>
          <p:cNvPicPr preferRelativeResize="0"/>
          <p:nvPr/>
        </p:nvPicPr>
        <p:blipFill>
          <a:blip r:embed="rId3">
            <a:alphaModFix/>
          </a:blip>
          <a:stretch>
            <a:fillRect/>
          </a:stretch>
        </p:blipFill>
        <p:spPr>
          <a:xfrm>
            <a:off x="2362200" y="579450"/>
            <a:ext cx="304800" cy="276225"/>
          </a:xfrm>
          <a:prstGeom prst="rect">
            <a:avLst/>
          </a:prstGeom>
          <a:noFill/>
          <a:ln>
            <a:noFill/>
          </a:ln>
        </p:spPr>
      </p:pic>
      <p:sp>
        <p:nvSpPr>
          <p:cNvPr id="1901" name="Google Shape;1901;p159"/>
          <p:cNvSpPr/>
          <p:nvPr/>
        </p:nvSpPr>
        <p:spPr>
          <a:xfrm>
            <a:off x="515750" y="1130975"/>
            <a:ext cx="2527500" cy="3021600"/>
          </a:xfrm>
          <a:prstGeom prst="roundRect">
            <a:avLst>
              <a:gd fmla="val 16667" name="adj"/>
            </a:avLst>
          </a:prstGeom>
          <a:noFill/>
          <a:ln cap="flat" cmpd="sng" w="9525">
            <a:solidFill>
              <a:srgbClr val="34A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步驟3: 點選遠端桌面功能</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若對方接受連線要求,則馬上可以遠端連線</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pic>
        <p:nvPicPr>
          <p:cNvPr id="1902" name="Google Shape;1902;p159"/>
          <p:cNvPicPr preferRelativeResize="0"/>
          <p:nvPr/>
        </p:nvPicPr>
        <p:blipFill>
          <a:blip r:embed="rId4">
            <a:alphaModFix/>
          </a:blip>
          <a:stretch>
            <a:fillRect/>
          </a:stretch>
        </p:blipFill>
        <p:spPr>
          <a:xfrm>
            <a:off x="4280661" y="1130975"/>
            <a:ext cx="4075689" cy="571500"/>
          </a:xfrm>
          <a:prstGeom prst="rect">
            <a:avLst/>
          </a:prstGeom>
          <a:noFill/>
          <a:ln>
            <a:noFill/>
          </a:ln>
        </p:spPr>
      </p:pic>
      <p:pic>
        <p:nvPicPr>
          <p:cNvPr id="1903" name="Google Shape;1903;p159"/>
          <p:cNvPicPr preferRelativeResize="0"/>
          <p:nvPr/>
        </p:nvPicPr>
        <p:blipFill rotWithShape="1">
          <a:blip r:embed="rId5">
            <a:alphaModFix/>
          </a:blip>
          <a:srcRect b="20314" l="27907" r="16666" t="8455"/>
          <a:stretch/>
        </p:blipFill>
        <p:spPr>
          <a:xfrm>
            <a:off x="4158550" y="1833575"/>
            <a:ext cx="4075699" cy="223382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id="1908" name="Google Shape;1908;p160"/>
          <p:cNvSpPr txBox="1"/>
          <p:nvPr/>
        </p:nvSpPr>
        <p:spPr>
          <a:xfrm>
            <a:off x="602850" y="583150"/>
            <a:ext cx="1889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EA4335"/>
                </a:solidFill>
              </a:rPr>
              <a:t>3.重設 / Powerwash</a:t>
            </a:r>
            <a:endParaRPr b="1">
              <a:solidFill>
                <a:srgbClr val="EA4335"/>
              </a:solidFill>
            </a:endParaRPr>
          </a:p>
        </p:txBody>
      </p:sp>
      <p:pic>
        <p:nvPicPr>
          <p:cNvPr id="1909" name="Google Shape;1909;p160"/>
          <p:cNvPicPr preferRelativeResize="0"/>
          <p:nvPr/>
        </p:nvPicPr>
        <p:blipFill>
          <a:blip r:embed="rId3">
            <a:alphaModFix/>
          </a:blip>
          <a:stretch>
            <a:fillRect/>
          </a:stretch>
        </p:blipFill>
        <p:spPr>
          <a:xfrm>
            <a:off x="2362200" y="602350"/>
            <a:ext cx="276225" cy="247650"/>
          </a:xfrm>
          <a:prstGeom prst="rect">
            <a:avLst/>
          </a:prstGeom>
          <a:noFill/>
          <a:ln>
            <a:noFill/>
          </a:ln>
        </p:spPr>
      </p:pic>
      <p:sp>
        <p:nvSpPr>
          <p:cNvPr id="1910" name="Google Shape;1910;p160"/>
          <p:cNvSpPr/>
          <p:nvPr/>
        </p:nvSpPr>
        <p:spPr>
          <a:xfrm>
            <a:off x="515750" y="1130975"/>
            <a:ext cx="2527500" cy="302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點選重設</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選擇”清除使用者個人資料”或是”恢復原廠設定”</a:t>
            </a:r>
            <a:endParaRPr b="1">
              <a:solidFill>
                <a:srgbClr val="757575"/>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rgbClr val="757575"/>
                </a:solidFill>
              </a:rPr>
              <a:t>步驟3: 勾選”我暸解...”</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點選重設</a:t>
            </a:r>
            <a:endParaRPr b="1">
              <a:solidFill>
                <a:srgbClr val="757575"/>
              </a:solidFill>
            </a:endParaRPr>
          </a:p>
          <a:p>
            <a:pPr indent="0" lvl="0" marL="0" rtl="0" algn="l">
              <a:spcBef>
                <a:spcPts val="0"/>
              </a:spcBef>
              <a:spcAft>
                <a:spcPts val="0"/>
              </a:spcAft>
              <a:buClr>
                <a:schemeClr val="dk1"/>
              </a:buClr>
              <a:buSzPts val="1100"/>
              <a:buFont typeface="Arial"/>
              <a:buNone/>
            </a:pPr>
            <a:r>
              <a:t/>
            </a:r>
            <a:endParaRPr b="1">
              <a:solidFill>
                <a:srgbClr val="757575"/>
              </a:solidFill>
            </a:endParaRPr>
          </a:p>
          <a:p>
            <a:pPr indent="0" lvl="0" marL="0" rtl="0" algn="l">
              <a:spcBef>
                <a:spcPts val="0"/>
              </a:spcBef>
              <a:spcAft>
                <a:spcPts val="0"/>
              </a:spcAft>
              <a:buNone/>
            </a:pPr>
            <a:r>
              <a:t/>
            </a:r>
            <a:endParaRPr/>
          </a:p>
        </p:txBody>
      </p:sp>
      <p:pic>
        <p:nvPicPr>
          <p:cNvPr id="1911" name="Google Shape;1911;p160"/>
          <p:cNvPicPr preferRelativeResize="0"/>
          <p:nvPr/>
        </p:nvPicPr>
        <p:blipFill>
          <a:blip r:embed="rId4">
            <a:alphaModFix/>
          </a:blip>
          <a:stretch>
            <a:fillRect/>
          </a:stretch>
        </p:blipFill>
        <p:spPr>
          <a:xfrm>
            <a:off x="4850952" y="413100"/>
            <a:ext cx="2909025" cy="3799025"/>
          </a:xfrm>
          <a:prstGeom prst="rect">
            <a:avLst/>
          </a:prstGeom>
          <a:noFill/>
          <a:ln>
            <a:noFill/>
          </a:ln>
        </p:spPr>
      </p:pic>
      <p:sp>
        <p:nvSpPr>
          <p:cNvPr id="1912" name="Google Shape;1912;p160"/>
          <p:cNvSpPr txBox="1"/>
          <p:nvPr/>
        </p:nvSpPr>
        <p:spPr>
          <a:xfrm>
            <a:off x="602850" y="4300200"/>
            <a:ext cx="62385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4285F4"/>
                </a:solidFill>
              </a:rPr>
              <a:t>如果需要批次重設裝置, 例如暑期需求做重設, 可以使用雲動裝置管理系統 YDMDM ( 聯絡 </a:t>
            </a:r>
            <a:r>
              <a:rPr b="1" lang="en" sz="1200" u="sng">
                <a:solidFill>
                  <a:srgbClr val="4285F4"/>
                </a:solidFill>
                <a:hlinkClick r:id="rId5">
                  <a:extLst>
                    <a:ext uri="{A12FA001-AC4F-418D-AE19-62706E023703}">
                      <ahyp:hlinkClr val="tx"/>
                    </a:ext>
                  </a:extLst>
                </a:hlinkClick>
              </a:rPr>
              <a:t>support@s.gtrainers.org</a:t>
            </a:r>
            <a:r>
              <a:rPr b="1" lang="en" sz="1200">
                <a:solidFill>
                  <a:srgbClr val="4285F4"/>
                </a:solidFill>
              </a:rPr>
              <a:t> 了解詳情 )</a:t>
            </a:r>
            <a:endParaRPr b="1" sz="1200">
              <a:solidFill>
                <a:srgbClr val="4285F4"/>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sp>
        <p:nvSpPr>
          <p:cNvPr id="1917" name="Google Shape;1917;p161"/>
          <p:cNvSpPr txBox="1"/>
          <p:nvPr/>
        </p:nvSpPr>
        <p:spPr>
          <a:xfrm>
            <a:off x="978125" y="659350"/>
            <a:ext cx="1172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285F4"/>
                </a:solidFill>
              </a:rPr>
              <a:t>4.停用裝置</a:t>
            </a:r>
            <a:endParaRPr b="1">
              <a:solidFill>
                <a:srgbClr val="4285F4"/>
              </a:solidFill>
            </a:endParaRPr>
          </a:p>
        </p:txBody>
      </p:sp>
      <p:pic>
        <p:nvPicPr>
          <p:cNvPr id="1918" name="Google Shape;1918;p161"/>
          <p:cNvPicPr preferRelativeResize="0"/>
          <p:nvPr/>
        </p:nvPicPr>
        <p:blipFill>
          <a:blip r:embed="rId3">
            <a:alphaModFix/>
          </a:blip>
          <a:stretch>
            <a:fillRect/>
          </a:stretch>
        </p:blipFill>
        <p:spPr>
          <a:xfrm>
            <a:off x="1981200" y="678550"/>
            <a:ext cx="361950" cy="333375"/>
          </a:xfrm>
          <a:prstGeom prst="rect">
            <a:avLst/>
          </a:prstGeom>
          <a:noFill/>
          <a:ln>
            <a:noFill/>
          </a:ln>
        </p:spPr>
      </p:pic>
      <p:sp>
        <p:nvSpPr>
          <p:cNvPr id="1919" name="Google Shape;1919;p161"/>
          <p:cNvSpPr/>
          <p:nvPr/>
        </p:nvSpPr>
        <p:spPr>
          <a:xfrm>
            <a:off x="515750" y="1130975"/>
            <a:ext cx="2941500" cy="302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點選停用裝置</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選擇”執行螢幕鎖定...”或是”執行恢復原廠設定..”</a:t>
            </a:r>
            <a:endParaRPr b="1">
              <a:solidFill>
                <a:srgbClr val="757575"/>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rgbClr val="757575"/>
                </a:solidFill>
              </a:rPr>
              <a:t>步驟3: 輸入提醒訊息”請歸還..”</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點選停用</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pic>
        <p:nvPicPr>
          <p:cNvPr id="1920" name="Google Shape;1920;p161"/>
          <p:cNvPicPr preferRelativeResize="0"/>
          <p:nvPr/>
        </p:nvPicPr>
        <p:blipFill>
          <a:blip r:embed="rId4">
            <a:alphaModFix/>
          </a:blip>
          <a:stretch>
            <a:fillRect/>
          </a:stretch>
        </p:blipFill>
        <p:spPr>
          <a:xfrm>
            <a:off x="4617224" y="489475"/>
            <a:ext cx="2941503" cy="3860126"/>
          </a:xfrm>
          <a:prstGeom prst="rect">
            <a:avLst/>
          </a:prstGeom>
          <a:noFill/>
          <a:ln>
            <a:noFill/>
          </a:ln>
        </p:spPr>
      </p:pic>
      <p:sp>
        <p:nvSpPr>
          <p:cNvPr id="1921" name="Google Shape;1921;p161"/>
          <p:cNvSpPr/>
          <p:nvPr/>
        </p:nvSpPr>
        <p:spPr>
          <a:xfrm>
            <a:off x="4536550" y="1130975"/>
            <a:ext cx="3022200" cy="333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22" name="Google Shape;1922;p161"/>
          <p:cNvCxnSpPr>
            <a:endCxn id="1921" idx="1"/>
          </p:cNvCxnSpPr>
          <p:nvPr/>
        </p:nvCxnSpPr>
        <p:spPr>
          <a:xfrm flipH="1" rot="10800000">
            <a:off x="2829550" y="1297625"/>
            <a:ext cx="1707000" cy="409800"/>
          </a:xfrm>
          <a:prstGeom prst="straightConnector1">
            <a:avLst/>
          </a:prstGeom>
          <a:noFill/>
          <a:ln cap="flat" cmpd="sng" w="9525">
            <a:solidFill>
              <a:schemeClr val="dk2"/>
            </a:solidFill>
            <a:prstDash val="solid"/>
            <a:round/>
            <a:headEnd len="med" w="med" type="none"/>
            <a:tailEnd len="med" w="med" type="triangle"/>
          </a:ln>
        </p:spPr>
      </p:cxnSp>
      <p:sp>
        <p:nvSpPr>
          <p:cNvPr id="1923" name="Google Shape;1923;p161"/>
          <p:cNvSpPr/>
          <p:nvPr/>
        </p:nvSpPr>
        <p:spPr>
          <a:xfrm>
            <a:off x="4436925" y="2692375"/>
            <a:ext cx="3022200" cy="333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24" name="Google Shape;1924;p161"/>
          <p:cNvCxnSpPr>
            <a:endCxn id="1923" idx="1"/>
          </p:cNvCxnSpPr>
          <p:nvPr/>
        </p:nvCxnSpPr>
        <p:spPr>
          <a:xfrm flipH="1" rot="10800000">
            <a:off x="2592525" y="2859025"/>
            <a:ext cx="1844400" cy="166500"/>
          </a:xfrm>
          <a:prstGeom prst="straightConnector1">
            <a:avLst/>
          </a:prstGeom>
          <a:noFill/>
          <a:ln cap="flat" cmpd="sng" w="9525">
            <a:solidFill>
              <a:schemeClr val="dk2"/>
            </a:solidFill>
            <a:prstDash val="solid"/>
            <a:round/>
            <a:headEnd len="med" w="med" type="none"/>
            <a:tailEnd len="med" w="med" type="triangle"/>
          </a:ln>
        </p:spPr>
      </p:cxnSp>
      <p:sp>
        <p:nvSpPr>
          <p:cNvPr id="1925" name="Google Shape;1925;p161"/>
          <p:cNvSpPr txBox="1"/>
          <p:nvPr/>
        </p:nvSpPr>
        <p:spPr>
          <a:xfrm>
            <a:off x="602850" y="4300200"/>
            <a:ext cx="62385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4285F4"/>
                </a:solidFill>
              </a:rPr>
              <a:t>如果裝置被遺失, 可透過此方式以讓拾獲的人知道往哪裡歸還裝置</a:t>
            </a:r>
            <a:endParaRPr b="1" sz="1200">
              <a:solidFill>
                <a:srgbClr val="4285F4"/>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162"/>
          <p:cNvSpPr txBox="1"/>
          <p:nvPr/>
        </p:nvSpPr>
        <p:spPr>
          <a:xfrm>
            <a:off x="901800" y="506950"/>
            <a:ext cx="11727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5.取消佈建</a:t>
            </a:r>
            <a:endParaRPr b="1">
              <a:solidFill>
                <a:srgbClr val="757575"/>
              </a:solidFill>
            </a:endParaRPr>
          </a:p>
        </p:txBody>
      </p:sp>
      <p:pic>
        <p:nvPicPr>
          <p:cNvPr id="1931" name="Google Shape;1931;p162"/>
          <p:cNvPicPr preferRelativeResize="0"/>
          <p:nvPr/>
        </p:nvPicPr>
        <p:blipFill>
          <a:blip r:embed="rId3">
            <a:alphaModFix/>
          </a:blip>
          <a:stretch>
            <a:fillRect/>
          </a:stretch>
        </p:blipFill>
        <p:spPr>
          <a:xfrm>
            <a:off x="1905000" y="526150"/>
            <a:ext cx="352425" cy="257175"/>
          </a:xfrm>
          <a:prstGeom prst="rect">
            <a:avLst/>
          </a:prstGeom>
          <a:noFill/>
          <a:ln>
            <a:noFill/>
          </a:ln>
        </p:spPr>
      </p:pic>
      <p:pic>
        <p:nvPicPr>
          <p:cNvPr id="1932" name="Google Shape;1932;p162"/>
          <p:cNvPicPr preferRelativeResize="0"/>
          <p:nvPr/>
        </p:nvPicPr>
        <p:blipFill>
          <a:blip r:embed="rId4">
            <a:alphaModFix/>
          </a:blip>
          <a:stretch>
            <a:fillRect/>
          </a:stretch>
        </p:blipFill>
        <p:spPr>
          <a:xfrm>
            <a:off x="4319198" y="378750"/>
            <a:ext cx="3182675" cy="4142675"/>
          </a:xfrm>
          <a:prstGeom prst="rect">
            <a:avLst/>
          </a:prstGeom>
          <a:noFill/>
          <a:ln>
            <a:noFill/>
          </a:ln>
        </p:spPr>
      </p:pic>
      <p:sp>
        <p:nvSpPr>
          <p:cNvPr id="1933" name="Google Shape;1933;p162"/>
          <p:cNvSpPr/>
          <p:nvPr/>
        </p:nvSpPr>
        <p:spPr>
          <a:xfrm>
            <a:off x="515750" y="1130975"/>
            <a:ext cx="2941500" cy="302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點選取消佈建</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選擇”是,將裝置恢復原廠...”</a:t>
            </a:r>
            <a:endParaRPr b="1">
              <a:solidFill>
                <a:srgbClr val="757575"/>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rgbClr val="757575"/>
                </a:solidFill>
              </a:rPr>
              <a:t>步驟3: 選擇”更換相同型號裝置”</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勾選”我已暸解...”</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步驟5: 點選取消佈建</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sp>
        <p:nvSpPr>
          <p:cNvPr id="1934" name="Google Shape;1934;p162"/>
          <p:cNvSpPr txBox="1"/>
          <p:nvPr/>
        </p:nvSpPr>
        <p:spPr>
          <a:xfrm>
            <a:off x="602850" y="4300200"/>
            <a:ext cx="62385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4285F4"/>
                </a:solidFill>
              </a:rPr>
              <a:t>如果裝置損壞而需求替換新裝置, 可透過此方式以讓授權釋放</a:t>
            </a:r>
            <a:endParaRPr b="1" sz="1200">
              <a:solidFill>
                <a:srgbClr val="4285F4"/>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8" name="Shape 1938"/>
        <p:cNvGrpSpPr/>
        <p:nvPr/>
      </p:nvGrpSpPr>
      <p:grpSpPr>
        <a:xfrm>
          <a:off x="0" y="0"/>
          <a:ext cx="0" cy="0"/>
          <a:chOff x="0" y="0"/>
          <a:chExt cx="0" cy="0"/>
        </a:xfrm>
      </p:grpSpPr>
      <p:pic>
        <p:nvPicPr>
          <p:cNvPr id="1939" name="Google Shape;1939;p163"/>
          <p:cNvPicPr preferRelativeResize="0"/>
          <p:nvPr/>
        </p:nvPicPr>
        <p:blipFill>
          <a:blip r:embed="rId3">
            <a:alphaModFix/>
          </a:blip>
          <a:stretch>
            <a:fillRect/>
          </a:stretch>
        </p:blipFill>
        <p:spPr>
          <a:xfrm>
            <a:off x="5238625" y="1538525"/>
            <a:ext cx="2819400" cy="1619250"/>
          </a:xfrm>
          <a:prstGeom prst="rect">
            <a:avLst/>
          </a:prstGeom>
          <a:noFill/>
          <a:ln>
            <a:noFill/>
          </a:ln>
        </p:spPr>
      </p:pic>
      <p:sp>
        <p:nvSpPr>
          <p:cNvPr id="1940" name="Google Shape;1940;p163"/>
          <p:cNvSpPr txBox="1"/>
          <p:nvPr/>
        </p:nvSpPr>
        <p:spPr>
          <a:xfrm>
            <a:off x="217850" y="1810675"/>
            <a:ext cx="4696800" cy="5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FBBC05"/>
                </a:solidFill>
              </a:rPr>
              <a:t>Chromebook</a:t>
            </a:r>
            <a:r>
              <a:rPr b="1" lang="en" sz="2200"/>
              <a:t>與</a:t>
            </a:r>
            <a:r>
              <a:rPr b="1" lang="en" sz="2200">
                <a:solidFill>
                  <a:srgbClr val="34A853"/>
                </a:solidFill>
              </a:rPr>
              <a:t>網路設定</a:t>
            </a:r>
            <a:endParaRPr b="1" sz="2200">
              <a:solidFill>
                <a:srgbClr val="34A853"/>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pic>
        <p:nvPicPr>
          <p:cNvPr id="1945" name="Google Shape;1945;p164"/>
          <p:cNvPicPr preferRelativeResize="0"/>
          <p:nvPr/>
        </p:nvPicPr>
        <p:blipFill>
          <a:blip r:embed="rId3">
            <a:alphaModFix/>
          </a:blip>
          <a:stretch>
            <a:fillRect/>
          </a:stretch>
        </p:blipFill>
        <p:spPr>
          <a:xfrm>
            <a:off x="2968625" y="757100"/>
            <a:ext cx="6071373" cy="3173950"/>
          </a:xfrm>
          <a:prstGeom prst="rect">
            <a:avLst/>
          </a:prstGeom>
          <a:noFill/>
          <a:ln>
            <a:noFill/>
          </a:ln>
        </p:spPr>
      </p:pic>
      <p:sp>
        <p:nvSpPr>
          <p:cNvPr id="1946" name="Google Shape;1946;p164"/>
          <p:cNvSpPr/>
          <p:nvPr/>
        </p:nvSpPr>
        <p:spPr>
          <a:xfrm>
            <a:off x="2785300" y="661300"/>
            <a:ext cx="1008000" cy="2331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164"/>
          <p:cNvSpPr/>
          <p:nvPr/>
        </p:nvSpPr>
        <p:spPr>
          <a:xfrm>
            <a:off x="2968625" y="1707225"/>
            <a:ext cx="1466400" cy="24861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164"/>
          <p:cNvSpPr/>
          <p:nvPr/>
        </p:nvSpPr>
        <p:spPr>
          <a:xfrm>
            <a:off x="4484175" y="1031350"/>
            <a:ext cx="4441200" cy="7563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49" name="Google Shape;1949;p164"/>
          <p:cNvCxnSpPr>
            <a:endCxn id="1946" idx="3"/>
          </p:cNvCxnSpPr>
          <p:nvPr/>
        </p:nvCxnSpPr>
        <p:spPr>
          <a:xfrm flipH="1">
            <a:off x="3793300" y="470350"/>
            <a:ext cx="1101300" cy="307500"/>
          </a:xfrm>
          <a:prstGeom prst="straightConnector1">
            <a:avLst/>
          </a:prstGeom>
          <a:noFill/>
          <a:ln cap="flat" cmpd="sng" w="9525">
            <a:solidFill>
              <a:schemeClr val="dk2"/>
            </a:solidFill>
            <a:prstDash val="solid"/>
            <a:round/>
            <a:headEnd len="med" w="med" type="none"/>
            <a:tailEnd len="med" w="med" type="triangle"/>
          </a:ln>
        </p:spPr>
      </p:cxnSp>
      <p:sp>
        <p:nvSpPr>
          <p:cNvPr id="1950" name="Google Shape;1950;p164"/>
          <p:cNvSpPr txBox="1"/>
          <p:nvPr/>
        </p:nvSpPr>
        <p:spPr>
          <a:xfrm>
            <a:off x="4827850" y="142100"/>
            <a:ext cx="754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57575"/>
                </a:solidFill>
              </a:rPr>
              <a:t>路徑</a:t>
            </a:r>
            <a:endParaRPr b="1">
              <a:solidFill>
                <a:srgbClr val="757575"/>
              </a:solidFill>
            </a:endParaRPr>
          </a:p>
        </p:txBody>
      </p:sp>
      <p:sp>
        <p:nvSpPr>
          <p:cNvPr id="1951" name="Google Shape;1951;p164"/>
          <p:cNvSpPr/>
          <p:nvPr/>
        </p:nvSpPr>
        <p:spPr>
          <a:xfrm>
            <a:off x="313000" y="1130975"/>
            <a:ext cx="2348400" cy="302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步驟1: 點選裝置所在機構</a:t>
            </a:r>
            <a:endParaRPr b="1">
              <a:solidFill>
                <a:srgbClr val="757575"/>
              </a:solidFill>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步驟2: 點選”建立WI-FI網路”</a:t>
            </a:r>
            <a:endParaRPr b="1">
              <a:solidFill>
                <a:srgbClr val="757575"/>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5" name="Shape 1955"/>
        <p:cNvGrpSpPr/>
        <p:nvPr/>
      </p:nvGrpSpPr>
      <p:grpSpPr>
        <a:xfrm>
          <a:off x="0" y="0"/>
          <a:ext cx="0" cy="0"/>
          <a:chOff x="0" y="0"/>
          <a:chExt cx="0" cy="0"/>
        </a:xfrm>
      </p:grpSpPr>
      <p:sp>
        <p:nvSpPr>
          <p:cNvPr id="1956" name="Google Shape;1956;p165"/>
          <p:cNvSpPr/>
          <p:nvPr/>
        </p:nvSpPr>
        <p:spPr>
          <a:xfrm>
            <a:off x="313000" y="1130975"/>
            <a:ext cx="2348400" cy="302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步驟3: 在Chromebook(依裝置政策) 的核取方塊”已啟用” 打勾</a:t>
            </a:r>
            <a:endParaRPr b="1">
              <a:solidFill>
                <a:srgbClr val="757575"/>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t/>
            </a:r>
            <a:endParaRPr/>
          </a:p>
        </p:txBody>
      </p:sp>
      <p:pic>
        <p:nvPicPr>
          <p:cNvPr id="1957" name="Google Shape;1957;p165"/>
          <p:cNvPicPr preferRelativeResize="0"/>
          <p:nvPr/>
        </p:nvPicPr>
        <p:blipFill>
          <a:blip r:embed="rId3">
            <a:alphaModFix/>
          </a:blip>
          <a:stretch>
            <a:fillRect/>
          </a:stretch>
        </p:blipFill>
        <p:spPr>
          <a:xfrm>
            <a:off x="2813800" y="866050"/>
            <a:ext cx="6177799" cy="328652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p166"/>
          <p:cNvSpPr/>
          <p:nvPr/>
        </p:nvSpPr>
        <p:spPr>
          <a:xfrm>
            <a:off x="313000" y="1130975"/>
            <a:ext cx="2348400" cy="3021600"/>
          </a:xfrm>
          <a:prstGeom prst="roundRect">
            <a:avLst>
              <a:gd fmla="val 16667" name="adj"/>
            </a:avLst>
          </a:prstGeom>
          <a:noFill/>
          <a:ln cap="flat" cmpd="sng" w="9525">
            <a:solidFill>
              <a:srgbClr val="EA43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步驟4: 輸入名稱及SSID並根據學校WIFI設定選擇核取方塊”這個 SSID 未公開播送” 及選擇是否”自動連線”</a:t>
            </a:r>
            <a:endParaRPr/>
          </a:p>
          <a:p>
            <a:pPr indent="0" lvl="0" marL="0" rtl="0" algn="l">
              <a:spcBef>
                <a:spcPts val="0"/>
              </a:spcBef>
              <a:spcAft>
                <a:spcPts val="0"/>
              </a:spcAft>
              <a:buNone/>
            </a:pPr>
            <a:r>
              <a:t/>
            </a:r>
            <a:endParaRPr b="1">
              <a:solidFill>
                <a:srgbClr val="757575"/>
              </a:solidFill>
            </a:endParaRPr>
          </a:p>
          <a:p>
            <a:pPr indent="0" lvl="0" marL="0" rtl="0" algn="l">
              <a:spcBef>
                <a:spcPts val="0"/>
              </a:spcBef>
              <a:spcAft>
                <a:spcPts val="0"/>
              </a:spcAft>
              <a:buNone/>
            </a:pPr>
            <a:r>
              <a:rPr b="1" lang="en">
                <a:solidFill>
                  <a:srgbClr val="757575"/>
                </a:solidFill>
              </a:rPr>
              <a:t>步驟5:點選儲存</a:t>
            </a:r>
            <a:endParaRPr b="1">
              <a:solidFill>
                <a:srgbClr val="757575"/>
              </a:solidFill>
            </a:endParaRPr>
          </a:p>
          <a:p>
            <a:pPr indent="0" lvl="0" marL="0" rtl="0" algn="l">
              <a:spcBef>
                <a:spcPts val="0"/>
              </a:spcBef>
              <a:spcAft>
                <a:spcPts val="0"/>
              </a:spcAft>
              <a:buNone/>
            </a:pPr>
            <a:r>
              <a:t/>
            </a:r>
            <a:endParaRPr/>
          </a:p>
        </p:txBody>
      </p:sp>
      <p:pic>
        <p:nvPicPr>
          <p:cNvPr id="1963" name="Google Shape;1963;p166"/>
          <p:cNvPicPr preferRelativeResize="0"/>
          <p:nvPr/>
        </p:nvPicPr>
        <p:blipFill>
          <a:blip r:embed="rId3">
            <a:alphaModFix/>
          </a:blip>
          <a:stretch>
            <a:fillRect/>
          </a:stretch>
        </p:blipFill>
        <p:spPr>
          <a:xfrm>
            <a:off x="3047375" y="1115400"/>
            <a:ext cx="5438903" cy="30216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167"/>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en"/>
              <a:t>實務設定建議</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Trainers.org 簡報範本 2022">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