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3" r:id="rId3"/>
    <p:sldId id="257" r:id="rId4"/>
    <p:sldId id="264" r:id="rId5"/>
    <p:sldId id="258" r:id="rId6"/>
    <p:sldId id="259" r:id="rId7"/>
    <p:sldId id="260" r:id="rId8"/>
    <p:sldId id="261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1810" y="2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icrosoft.com/zh-tw/software-download/windows11" TargetMode="External"/><Relationship Id="rId1" Type="http://schemas.openxmlformats.org/officeDocument/2006/relationships/hyperlink" Target="https://www.hlc.edu.tw/" TargetMode="External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icrosoft.com/zh-tw/software-download/windows11" TargetMode="External"/><Relationship Id="rId1" Type="http://schemas.openxmlformats.org/officeDocument/2006/relationships/hyperlink" Target="https://www.hlc.edu.tw/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E3AECDB-1554-4C5D-B6C4-AE781F53FD50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AF6110A0-4814-436A-BDB0-9E17076546C9}">
      <dgm:prSet/>
      <dgm:spPr/>
      <dgm:t>
        <a:bodyPr/>
        <a:lstStyle/>
        <a:p>
          <a:r>
            <a:rPr lang="zh-TW" dirty="0">
              <a:latin typeface="Noto Sans" panose="020B0502040504020204" pitchFamily="34" charset="0"/>
              <a:cs typeface="Noto Sans" panose="020B0502040504020204" pitchFamily="34" charset="0"/>
            </a:rPr>
            <a:t>確認硬體需求</a:t>
          </a:r>
          <a:endParaRPr lang="en-US" dirty="0">
            <a:latin typeface="Noto Sans" panose="020B0502040504020204" pitchFamily="34" charset="0"/>
            <a:ea typeface="Noto Sans" panose="020B0502040504020204" pitchFamily="34" charset="0"/>
            <a:cs typeface="Noto Sans" panose="020B0502040504020204" pitchFamily="34" charset="0"/>
          </a:endParaRPr>
        </a:p>
      </dgm:t>
    </dgm:pt>
    <dgm:pt modelId="{E7A8544F-1F93-4B91-83F3-34A3359C50A5}" type="parTrans" cxnId="{B29751A7-629C-4ECF-AE1E-AB7EF8FF1823}">
      <dgm:prSet/>
      <dgm:spPr/>
      <dgm:t>
        <a:bodyPr/>
        <a:lstStyle/>
        <a:p>
          <a:endParaRPr lang="en-US"/>
        </a:p>
      </dgm:t>
    </dgm:pt>
    <dgm:pt modelId="{0B27E679-53E5-426F-A805-CD1E69765FB9}" type="sibTrans" cxnId="{B29751A7-629C-4ECF-AE1E-AB7EF8FF1823}">
      <dgm:prSet/>
      <dgm:spPr/>
      <dgm:t>
        <a:bodyPr/>
        <a:lstStyle/>
        <a:p>
          <a:endParaRPr lang="en-US"/>
        </a:p>
      </dgm:t>
    </dgm:pt>
    <dgm:pt modelId="{0284D4B5-7C4B-4EC0-96B9-738B498E04FA}">
      <dgm:prSet/>
      <dgm:spPr/>
      <dgm:t>
        <a:bodyPr/>
        <a:lstStyle/>
        <a:p>
          <a:r>
            <a:rPr lang="zh-TW" dirty="0">
              <a:latin typeface="Noto Sans" panose="020B0502040504020204" pitchFamily="34" charset="0"/>
              <a:cs typeface="Noto Sans" panose="020B0502040504020204" pitchFamily="34" charset="0"/>
            </a:rPr>
            <a:t>下載系統</a:t>
          </a:r>
          <a:endParaRPr lang="en-US" dirty="0">
            <a:latin typeface="Noto Sans" panose="020B0502040504020204" pitchFamily="34" charset="0"/>
            <a:ea typeface="Noto Sans" panose="020B0502040504020204" pitchFamily="34" charset="0"/>
            <a:cs typeface="Noto Sans" panose="020B0502040504020204" pitchFamily="34" charset="0"/>
          </a:endParaRPr>
        </a:p>
      </dgm:t>
    </dgm:pt>
    <dgm:pt modelId="{A300E121-F264-4D81-AE40-64D01D2909BC}" type="parTrans" cxnId="{9C8D6905-FDFF-4BA5-B533-DC0DB926E53E}">
      <dgm:prSet/>
      <dgm:spPr/>
      <dgm:t>
        <a:bodyPr/>
        <a:lstStyle/>
        <a:p>
          <a:endParaRPr lang="en-US"/>
        </a:p>
      </dgm:t>
    </dgm:pt>
    <dgm:pt modelId="{7A337456-BCF7-4E9C-ADB7-461DA2715641}" type="sibTrans" cxnId="{9C8D6905-FDFF-4BA5-B533-DC0DB926E53E}">
      <dgm:prSet/>
      <dgm:spPr/>
      <dgm:t>
        <a:bodyPr/>
        <a:lstStyle/>
        <a:p>
          <a:endParaRPr lang="en-US"/>
        </a:p>
      </dgm:t>
    </dgm:pt>
    <dgm:pt modelId="{73C2F14E-66B7-4FAA-82FD-B8F7359D266C}">
      <dgm:prSet/>
      <dgm:spPr/>
      <dgm:t>
        <a:bodyPr/>
        <a:lstStyle/>
        <a:p>
          <a:r>
            <a:rPr lang="zh-TW" dirty="0">
              <a:latin typeface="Noto Sans" panose="020B0502040504020204" pitchFamily="34" charset="0"/>
              <a:cs typeface="Noto Sans" panose="020B0502040504020204" pitchFamily="34" charset="0"/>
            </a:rPr>
            <a:t>製作系統開機碟</a:t>
          </a:r>
          <a:endParaRPr lang="en-US" dirty="0">
            <a:latin typeface="Noto Sans" panose="020B0502040504020204" pitchFamily="34" charset="0"/>
            <a:ea typeface="Noto Sans" panose="020B0502040504020204" pitchFamily="34" charset="0"/>
            <a:cs typeface="Noto Sans" panose="020B0502040504020204" pitchFamily="34" charset="0"/>
          </a:endParaRPr>
        </a:p>
      </dgm:t>
    </dgm:pt>
    <dgm:pt modelId="{4C46324E-351D-4ABF-96F1-1207D996C094}" type="parTrans" cxnId="{88023F20-A291-442C-B917-CF47F4BDAD5E}">
      <dgm:prSet/>
      <dgm:spPr/>
      <dgm:t>
        <a:bodyPr/>
        <a:lstStyle/>
        <a:p>
          <a:endParaRPr lang="en-US"/>
        </a:p>
      </dgm:t>
    </dgm:pt>
    <dgm:pt modelId="{AEECB828-CAFA-4305-B600-7E565776B37D}" type="sibTrans" cxnId="{88023F20-A291-442C-B917-CF47F4BDAD5E}">
      <dgm:prSet/>
      <dgm:spPr/>
      <dgm:t>
        <a:bodyPr/>
        <a:lstStyle/>
        <a:p>
          <a:endParaRPr lang="en-US"/>
        </a:p>
      </dgm:t>
    </dgm:pt>
    <dgm:pt modelId="{DFE98FBC-0662-4024-B739-772AB0A63BF1}">
      <dgm:prSet/>
      <dgm:spPr/>
      <dgm:t>
        <a:bodyPr/>
        <a:lstStyle/>
        <a:p>
          <a:r>
            <a:rPr lang="zh-TW" dirty="0">
              <a:latin typeface="Noto Sans" panose="020B0502040504020204" pitchFamily="34" charset="0"/>
              <a:cs typeface="Noto Sans" panose="020B0502040504020204" pitchFamily="34" charset="0"/>
            </a:rPr>
            <a:t>安裝系統</a:t>
          </a:r>
          <a:endParaRPr lang="en-US" dirty="0">
            <a:latin typeface="Noto Sans" panose="020B0502040504020204" pitchFamily="34" charset="0"/>
            <a:ea typeface="Noto Sans" panose="020B0502040504020204" pitchFamily="34" charset="0"/>
            <a:cs typeface="Noto Sans" panose="020B0502040504020204" pitchFamily="34" charset="0"/>
          </a:endParaRPr>
        </a:p>
      </dgm:t>
    </dgm:pt>
    <dgm:pt modelId="{B835CE27-EE04-4CB3-8E3B-6076C2667A46}" type="parTrans" cxnId="{781B35DF-0C21-4FBD-A186-27F1D0E83E19}">
      <dgm:prSet/>
      <dgm:spPr/>
      <dgm:t>
        <a:bodyPr/>
        <a:lstStyle/>
        <a:p>
          <a:endParaRPr lang="en-US"/>
        </a:p>
      </dgm:t>
    </dgm:pt>
    <dgm:pt modelId="{FEA0CF6D-0B54-467A-A6D9-A3BF1450A579}" type="sibTrans" cxnId="{781B35DF-0C21-4FBD-A186-27F1D0E83E19}">
      <dgm:prSet/>
      <dgm:spPr/>
      <dgm:t>
        <a:bodyPr/>
        <a:lstStyle/>
        <a:p>
          <a:endParaRPr lang="en-US"/>
        </a:p>
      </dgm:t>
    </dgm:pt>
    <dgm:pt modelId="{7E0D5002-B93A-4A0C-A070-31C008533EC1}">
      <dgm:prSet/>
      <dgm:spPr/>
      <dgm:t>
        <a:bodyPr/>
        <a:lstStyle/>
        <a:p>
          <a:r>
            <a:rPr lang="zh-TW" dirty="0">
              <a:latin typeface="Noto Sans" panose="020B0502040504020204" pitchFamily="34" charset="0"/>
              <a:cs typeface="Noto Sans" panose="020B0502040504020204" pitchFamily="34" charset="0"/>
            </a:rPr>
            <a:t>啟用金鑰</a:t>
          </a:r>
          <a:endParaRPr lang="en-US" dirty="0">
            <a:latin typeface="Noto Sans" panose="020B0502040504020204" pitchFamily="34" charset="0"/>
            <a:ea typeface="Noto Sans" panose="020B0502040504020204" pitchFamily="34" charset="0"/>
            <a:cs typeface="Noto Sans" panose="020B0502040504020204" pitchFamily="34" charset="0"/>
          </a:endParaRPr>
        </a:p>
      </dgm:t>
    </dgm:pt>
    <dgm:pt modelId="{B1AE1DE2-C213-4D78-8B88-29FD93247660}" type="parTrans" cxnId="{4AF9E919-7AD3-486F-AA6A-20ECAA139941}">
      <dgm:prSet/>
      <dgm:spPr/>
      <dgm:t>
        <a:bodyPr/>
        <a:lstStyle/>
        <a:p>
          <a:endParaRPr lang="en-US"/>
        </a:p>
      </dgm:t>
    </dgm:pt>
    <dgm:pt modelId="{AA04642E-759B-465F-B8D1-2C76A1574663}" type="sibTrans" cxnId="{4AF9E919-7AD3-486F-AA6A-20ECAA139941}">
      <dgm:prSet/>
      <dgm:spPr/>
      <dgm:t>
        <a:bodyPr/>
        <a:lstStyle/>
        <a:p>
          <a:endParaRPr lang="en-US"/>
        </a:p>
      </dgm:t>
    </dgm:pt>
    <dgm:pt modelId="{6B6D08C4-DFAE-4ED0-89F2-1CF0DFC2A1DC}" type="pres">
      <dgm:prSet presAssocID="{0E3AECDB-1554-4C5D-B6C4-AE781F53FD50}" presName="linear" presStyleCnt="0">
        <dgm:presLayoutVars>
          <dgm:animLvl val="lvl"/>
          <dgm:resizeHandles val="exact"/>
        </dgm:presLayoutVars>
      </dgm:prSet>
      <dgm:spPr/>
    </dgm:pt>
    <dgm:pt modelId="{C3D79951-5688-4311-8EFE-7AED7D190A07}" type="pres">
      <dgm:prSet presAssocID="{AF6110A0-4814-436A-BDB0-9E17076546C9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E8960EB0-096A-47F4-8B76-AA7F3174F30E}" type="pres">
      <dgm:prSet presAssocID="{0B27E679-53E5-426F-A805-CD1E69765FB9}" presName="spacer" presStyleCnt="0"/>
      <dgm:spPr/>
    </dgm:pt>
    <dgm:pt modelId="{711C580E-529B-4080-9690-2B4A876131A0}" type="pres">
      <dgm:prSet presAssocID="{0284D4B5-7C4B-4EC0-96B9-738B498E04FA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5276E33D-1882-4A02-AEE5-71187E0859B8}" type="pres">
      <dgm:prSet presAssocID="{7A337456-BCF7-4E9C-ADB7-461DA2715641}" presName="spacer" presStyleCnt="0"/>
      <dgm:spPr/>
    </dgm:pt>
    <dgm:pt modelId="{49082B0B-0427-4738-B777-A82893093DBA}" type="pres">
      <dgm:prSet presAssocID="{73C2F14E-66B7-4FAA-82FD-B8F7359D266C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44FAEBF0-7295-4AA4-9E2C-1B4BDA6DA55A}" type="pres">
      <dgm:prSet presAssocID="{AEECB828-CAFA-4305-B600-7E565776B37D}" presName="spacer" presStyleCnt="0"/>
      <dgm:spPr/>
    </dgm:pt>
    <dgm:pt modelId="{16C46F22-FE5F-4495-8565-C597932CA871}" type="pres">
      <dgm:prSet presAssocID="{DFE98FBC-0662-4024-B739-772AB0A63BF1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1006A3F0-C2DB-4483-A08D-BD252DE2E24F}" type="pres">
      <dgm:prSet presAssocID="{FEA0CF6D-0B54-467A-A6D9-A3BF1450A579}" presName="spacer" presStyleCnt="0"/>
      <dgm:spPr/>
    </dgm:pt>
    <dgm:pt modelId="{AA3A24F3-F069-4728-A076-E63DBFB96841}" type="pres">
      <dgm:prSet presAssocID="{7E0D5002-B93A-4A0C-A070-31C008533EC1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9C8D6905-FDFF-4BA5-B533-DC0DB926E53E}" srcId="{0E3AECDB-1554-4C5D-B6C4-AE781F53FD50}" destId="{0284D4B5-7C4B-4EC0-96B9-738B498E04FA}" srcOrd="1" destOrd="0" parTransId="{A300E121-F264-4D81-AE40-64D01D2909BC}" sibTransId="{7A337456-BCF7-4E9C-ADB7-461DA2715641}"/>
    <dgm:cxn modelId="{4AF9E919-7AD3-486F-AA6A-20ECAA139941}" srcId="{0E3AECDB-1554-4C5D-B6C4-AE781F53FD50}" destId="{7E0D5002-B93A-4A0C-A070-31C008533EC1}" srcOrd="4" destOrd="0" parTransId="{B1AE1DE2-C213-4D78-8B88-29FD93247660}" sibTransId="{AA04642E-759B-465F-B8D1-2C76A1574663}"/>
    <dgm:cxn modelId="{88023F20-A291-442C-B917-CF47F4BDAD5E}" srcId="{0E3AECDB-1554-4C5D-B6C4-AE781F53FD50}" destId="{73C2F14E-66B7-4FAA-82FD-B8F7359D266C}" srcOrd="2" destOrd="0" parTransId="{4C46324E-351D-4ABF-96F1-1207D996C094}" sibTransId="{AEECB828-CAFA-4305-B600-7E565776B37D}"/>
    <dgm:cxn modelId="{EACDEA37-A68D-4730-BDD0-6B6F1153201C}" type="presOf" srcId="{0E3AECDB-1554-4C5D-B6C4-AE781F53FD50}" destId="{6B6D08C4-DFAE-4ED0-89F2-1CF0DFC2A1DC}" srcOrd="0" destOrd="0" presId="urn:microsoft.com/office/officeart/2005/8/layout/vList2"/>
    <dgm:cxn modelId="{2D026761-C21A-4CC5-BBC4-D2BF3315CFBA}" type="presOf" srcId="{DFE98FBC-0662-4024-B739-772AB0A63BF1}" destId="{16C46F22-FE5F-4495-8565-C597932CA871}" srcOrd="0" destOrd="0" presId="urn:microsoft.com/office/officeart/2005/8/layout/vList2"/>
    <dgm:cxn modelId="{D02C2A70-19B5-4065-B674-8E28C9781ED3}" type="presOf" srcId="{73C2F14E-66B7-4FAA-82FD-B8F7359D266C}" destId="{49082B0B-0427-4738-B777-A82893093DBA}" srcOrd="0" destOrd="0" presId="urn:microsoft.com/office/officeart/2005/8/layout/vList2"/>
    <dgm:cxn modelId="{B29751A7-629C-4ECF-AE1E-AB7EF8FF1823}" srcId="{0E3AECDB-1554-4C5D-B6C4-AE781F53FD50}" destId="{AF6110A0-4814-436A-BDB0-9E17076546C9}" srcOrd="0" destOrd="0" parTransId="{E7A8544F-1F93-4B91-83F3-34A3359C50A5}" sibTransId="{0B27E679-53E5-426F-A805-CD1E69765FB9}"/>
    <dgm:cxn modelId="{B4DDE2BF-4181-4B25-AA7F-8518DB97CDCF}" type="presOf" srcId="{7E0D5002-B93A-4A0C-A070-31C008533EC1}" destId="{AA3A24F3-F069-4728-A076-E63DBFB96841}" srcOrd="0" destOrd="0" presId="urn:microsoft.com/office/officeart/2005/8/layout/vList2"/>
    <dgm:cxn modelId="{C7E4F1D1-C320-4FBB-A6A4-39827B8EBDB1}" type="presOf" srcId="{0284D4B5-7C4B-4EC0-96B9-738B498E04FA}" destId="{711C580E-529B-4080-9690-2B4A876131A0}" srcOrd="0" destOrd="0" presId="urn:microsoft.com/office/officeart/2005/8/layout/vList2"/>
    <dgm:cxn modelId="{781B35DF-0C21-4FBD-A186-27F1D0E83E19}" srcId="{0E3AECDB-1554-4C5D-B6C4-AE781F53FD50}" destId="{DFE98FBC-0662-4024-B739-772AB0A63BF1}" srcOrd="3" destOrd="0" parTransId="{B835CE27-EE04-4CB3-8E3B-6076C2667A46}" sibTransId="{FEA0CF6D-0B54-467A-A6D9-A3BF1450A579}"/>
    <dgm:cxn modelId="{D4683AFA-63EF-489E-BA1A-E12A43E47C74}" type="presOf" srcId="{AF6110A0-4814-436A-BDB0-9E17076546C9}" destId="{C3D79951-5688-4311-8EFE-7AED7D190A07}" srcOrd="0" destOrd="0" presId="urn:microsoft.com/office/officeart/2005/8/layout/vList2"/>
    <dgm:cxn modelId="{EC7DA8A5-B183-460D-8FB2-3625FB3F6E09}" type="presParOf" srcId="{6B6D08C4-DFAE-4ED0-89F2-1CF0DFC2A1DC}" destId="{C3D79951-5688-4311-8EFE-7AED7D190A07}" srcOrd="0" destOrd="0" presId="urn:microsoft.com/office/officeart/2005/8/layout/vList2"/>
    <dgm:cxn modelId="{0E948F9F-1CF4-4FFB-88B4-5616FC20BD1C}" type="presParOf" srcId="{6B6D08C4-DFAE-4ED0-89F2-1CF0DFC2A1DC}" destId="{E8960EB0-096A-47F4-8B76-AA7F3174F30E}" srcOrd="1" destOrd="0" presId="urn:microsoft.com/office/officeart/2005/8/layout/vList2"/>
    <dgm:cxn modelId="{E56BE998-B187-4983-A44A-806D74268BB1}" type="presParOf" srcId="{6B6D08C4-DFAE-4ED0-89F2-1CF0DFC2A1DC}" destId="{711C580E-529B-4080-9690-2B4A876131A0}" srcOrd="2" destOrd="0" presId="urn:microsoft.com/office/officeart/2005/8/layout/vList2"/>
    <dgm:cxn modelId="{C66DB5C0-08E9-443D-B440-93D2AD755910}" type="presParOf" srcId="{6B6D08C4-DFAE-4ED0-89F2-1CF0DFC2A1DC}" destId="{5276E33D-1882-4A02-AEE5-71187E0859B8}" srcOrd="3" destOrd="0" presId="urn:microsoft.com/office/officeart/2005/8/layout/vList2"/>
    <dgm:cxn modelId="{4FEA0581-F6C9-42E6-ADBC-6AC33866039B}" type="presParOf" srcId="{6B6D08C4-DFAE-4ED0-89F2-1CF0DFC2A1DC}" destId="{49082B0B-0427-4738-B777-A82893093DBA}" srcOrd="4" destOrd="0" presId="urn:microsoft.com/office/officeart/2005/8/layout/vList2"/>
    <dgm:cxn modelId="{6C995A09-C0CD-4935-B864-6C35735DA592}" type="presParOf" srcId="{6B6D08C4-DFAE-4ED0-89F2-1CF0DFC2A1DC}" destId="{44FAEBF0-7295-4AA4-9E2C-1B4BDA6DA55A}" srcOrd="5" destOrd="0" presId="urn:microsoft.com/office/officeart/2005/8/layout/vList2"/>
    <dgm:cxn modelId="{B2FA9B3B-D752-4C34-9B25-5BD8CD7FCE34}" type="presParOf" srcId="{6B6D08C4-DFAE-4ED0-89F2-1CF0DFC2A1DC}" destId="{16C46F22-FE5F-4495-8565-C597932CA871}" srcOrd="6" destOrd="0" presId="urn:microsoft.com/office/officeart/2005/8/layout/vList2"/>
    <dgm:cxn modelId="{D3464581-720C-47B8-9CDB-67E81A61608E}" type="presParOf" srcId="{6B6D08C4-DFAE-4ED0-89F2-1CF0DFC2A1DC}" destId="{1006A3F0-C2DB-4483-A08D-BD252DE2E24F}" srcOrd="7" destOrd="0" presId="urn:microsoft.com/office/officeart/2005/8/layout/vList2"/>
    <dgm:cxn modelId="{95CAA92E-3DE2-4559-B86F-89121FE625A1}" type="presParOf" srcId="{6B6D08C4-DFAE-4ED0-89F2-1CF0DFC2A1DC}" destId="{AA3A24F3-F069-4728-A076-E63DBFB96841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D4C4C47-94F3-42E4-858B-E94D935503A9}" type="doc">
      <dgm:prSet loTypeId="urn:microsoft.com/office/officeart/2005/8/layout/list1" loCatId="list" qsTypeId="urn:microsoft.com/office/officeart/2005/8/quickstyle/simple4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042D8DB2-A039-4AB1-A600-E2D27464712E}">
      <dgm:prSet/>
      <dgm:spPr/>
      <dgm:t>
        <a:bodyPr/>
        <a:lstStyle/>
        <a:p>
          <a:r>
            <a:rPr lang="zh-TW" baseline="0" dirty="0">
              <a:latin typeface="華康雅藝體 Std W6" panose="040B0600000000000000" pitchFamily="82" charset="-120"/>
              <a:ea typeface="華康雅藝體 Std W6" panose="040B0600000000000000" pitchFamily="82" charset="-120"/>
              <a:cs typeface="Noto Sans" panose="020B0502040504020204" pitchFamily="34" charset="0"/>
              <a:hlinkClick xmlns:r="http://schemas.openxmlformats.org/officeDocument/2006/relationships" r:id="rId1"/>
            </a:rPr>
            <a:t>花蓮縣教育網</a:t>
          </a:r>
          <a:endParaRPr lang="en-US" baseline="0" dirty="0">
            <a:latin typeface="華康雅藝體 Std W6" panose="040B0600000000000000" pitchFamily="82" charset="-120"/>
            <a:ea typeface="華康雅藝體 Std W6" panose="040B0600000000000000" pitchFamily="82" charset="-120"/>
            <a:cs typeface="Noto Sans" panose="020B0502040504020204" pitchFamily="34" charset="0"/>
          </a:endParaRPr>
        </a:p>
      </dgm:t>
    </dgm:pt>
    <dgm:pt modelId="{83254C3D-48EA-40F8-9CA3-081AAEC4A80F}" type="parTrans" cxnId="{54EF3439-C471-4E47-B270-DFDD760B048D}">
      <dgm:prSet/>
      <dgm:spPr/>
      <dgm:t>
        <a:bodyPr/>
        <a:lstStyle/>
        <a:p>
          <a:endParaRPr lang="en-US">
            <a:latin typeface="Noto Sans" panose="020B0502040504020204" pitchFamily="34" charset="0"/>
            <a:ea typeface="Noto Sans" panose="020B0502040504020204" pitchFamily="34" charset="0"/>
            <a:cs typeface="Noto Sans" panose="020B0502040504020204" pitchFamily="34" charset="0"/>
          </a:endParaRPr>
        </a:p>
      </dgm:t>
    </dgm:pt>
    <dgm:pt modelId="{06626A00-6F14-4E27-8CE4-CE855C5C9205}" type="sibTrans" cxnId="{54EF3439-C471-4E47-B270-DFDD760B048D}">
      <dgm:prSet/>
      <dgm:spPr/>
      <dgm:t>
        <a:bodyPr/>
        <a:lstStyle/>
        <a:p>
          <a:endParaRPr lang="en-US">
            <a:latin typeface="Noto Sans" panose="020B0502040504020204" pitchFamily="34" charset="0"/>
            <a:ea typeface="Noto Sans" panose="020B0502040504020204" pitchFamily="34" charset="0"/>
            <a:cs typeface="Noto Sans" panose="020B0502040504020204" pitchFamily="34" charset="0"/>
          </a:endParaRPr>
        </a:p>
      </dgm:t>
    </dgm:pt>
    <dgm:pt modelId="{72E9A89F-F90F-4544-A811-8AFE54E3D70C}">
      <dgm:prSet/>
      <dgm:spPr/>
      <dgm:t>
        <a:bodyPr/>
        <a:lstStyle/>
        <a:p>
          <a:r>
            <a:rPr lang="zh-TW" dirty="0">
              <a:latin typeface="Noto Sans" panose="020B0502040504020204" pitchFamily="34" charset="0"/>
              <a:cs typeface="Noto Sans" panose="020B0502040504020204" pitchFamily="34" charset="0"/>
            </a:rPr>
            <a:t>首頁</a:t>
          </a:r>
          <a:r>
            <a:rPr lang="en-US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rPr>
            <a:t>&gt;</a:t>
          </a:r>
          <a:r>
            <a:rPr lang="zh-TW" dirty="0">
              <a:latin typeface="Noto Sans" panose="020B0502040504020204" pitchFamily="34" charset="0"/>
              <a:cs typeface="Noto Sans" panose="020B0502040504020204" pitchFamily="34" charset="0"/>
            </a:rPr>
            <a:t>教育軟體下載區</a:t>
          </a:r>
          <a:r>
            <a:rPr lang="en-US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rPr>
            <a:t>&gt;</a:t>
          </a:r>
          <a:r>
            <a:rPr lang="zh-TW" dirty="0">
              <a:latin typeface="Noto Sans" panose="020B0502040504020204" pitchFamily="34" charset="0"/>
              <a:cs typeface="Noto Sans" panose="020B0502040504020204" pitchFamily="34" charset="0"/>
            </a:rPr>
            <a:t>花蓮縣教育處</a:t>
          </a:r>
          <a:r>
            <a:rPr lang="en-US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rPr>
            <a:t>-</a:t>
          </a:r>
          <a:r>
            <a:rPr lang="zh-TW" dirty="0">
              <a:latin typeface="Noto Sans" panose="020B0502040504020204" pitchFamily="34" charset="0"/>
              <a:cs typeface="Noto Sans" panose="020B0502040504020204" pitchFamily="34" charset="0"/>
            </a:rPr>
            <a:t>微軟大量授權軟體</a:t>
          </a:r>
          <a:r>
            <a:rPr lang="en-US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rPr>
            <a:t>-Windows10</a:t>
          </a:r>
          <a:r>
            <a:rPr lang="zh-TW" dirty="0">
              <a:latin typeface="Noto Sans" panose="020B0502040504020204" pitchFamily="34" charset="0"/>
              <a:cs typeface="Noto Sans" panose="020B0502040504020204" pitchFamily="34" charset="0"/>
            </a:rPr>
            <a:t>、</a:t>
          </a:r>
          <a:r>
            <a:rPr lang="en-US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rPr>
            <a:t>Windows11-</a:t>
          </a:r>
          <a:r>
            <a:rPr lang="zh-TW" dirty="0">
              <a:latin typeface="Noto Sans" panose="020B0502040504020204" pitchFamily="34" charset="0"/>
              <a:cs typeface="Noto Sans" panose="020B0502040504020204" pitchFamily="34" charset="0"/>
            </a:rPr>
            <a:t>更新 </a:t>
          </a:r>
          <a:r>
            <a:rPr lang="en-US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rPr>
            <a:t>(KMS</a:t>
          </a:r>
          <a:r>
            <a:rPr lang="zh-TW" dirty="0">
              <a:latin typeface="Noto Sans" panose="020B0502040504020204" pitchFamily="34" charset="0"/>
              <a:cs typeface="Noto Sans" panose="020B0502040504020204" pitchFamily="34" charset="0"/>
            </a:rPr>
            <a:t>授權啟動檔案</a:t>
          </a:r>
          <a:r>
            <a:rPr lang="en-US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rPr>
            <a:t>)</a:t>
          </a:r>
        </a:p>
      </dgm:t>
    </dgm:pt>
    <dgm:pt modelId="{A0050E88-87D9-4CF8-A248-13C6243541DC}" type="parTrans" cxnId="{62E10147-CD2B-43E1-AB51-26E1D461A16A}">
      <dgm:prSet/>
      <dgm:spPr/>
      <dgm:t>
        <a:bodyPr/>
        <a:lstStyle/>
        <a:p>
          <a:endParaRPr lang="en-US">
            <a:latin typeface="Noto Sans" panose="020B0502040504020204" pitchFamily="34" charset="0"/>
            <a:ea typeface="Noto Sans" panose="020B0502040504020204" pitchFamily="34" charset="0"/>
            <a:cs typeface="Noto Sans" panose="020B0502040504020204" pitchFamily="34" charset="0"/>
          </a:endParaRPr>
        </a:p>
      </dgm:t>
    </dgm:pt>
    <dgm:pt modelId="{640EEDEF-4894-4E8C-8213-335C4A649F15}" type="sibTrans" cxnId="{62E10147-CD2B-43E1-AB51-26E1D461A16A}">
      <dgm:prSet/>
      <dgm:spPr/>
      <dgm:t>
        <a:bodyPr/>
        <a:lstStyle/>
        <a:p>
          <a:endParaRPr lang="en-US">
            <a:latin typeface="Noto Sans" panose="020B0502040504020204" pitchFamily="34" charset="0"/>
            <a:ea typeface="Noto Sans" panose="020B0502040504020204" pitchFamily="34" charset="0"/>
            <a:cs typeface="Noto Sans" panose="020B0502040504020204" pitchFamily="34" charset="0"/>
          </a:endParaRPr>
        </a:p>
      </dgm:t>
    </dgm:pt>
    <dgm:pt modelId="{6499F89F-DD27-4B7C-B837-40EE91EF6C14}">
      <dgm:prSet/>
      <dgm:spPr/>
      <dgm:t>
        <a:bodyPr/>
        <a:lstStyle/>
        <a:p>
          <a:r>
            <a:rPr lang="en-US" baseline="0" dirty="0">
              <a:latin typeface="華康雅藝體 Std W6" panose="040B0600000000000000" pitchFamily="82" charset="-120"/>
              <a:ea typeface="華康雅藝體 Std W6" panose="040B0600000000000000" pitchFamily="82" charset="-120"/>
              <a:cs typeface="Noto Sans" panose="020B0502040504020204" pitchFamily="34" charset="0"/>
              <a:hlinkClick xmlns:r="http://schemas.openxmlformats.org/officeDocument/2006/relationships" r:id="rId2"/>
            </a:rPr>
            <a:t>Microsoft</a:t>
          </a:r>
          <a:r>
            <a:rPr lang="zh-TW" baseline="0" dirty="0">
              <a:latin typeface="華康雅藝體 Std W6" panose="040B0600000000000000" pitchFamily="82" charset="-120"/>
              <a:ea typeface="華康雅藝體 Std W6" panose="040B0600000000000000" pitchFamily="82" charset="-120"/>
              <a:cs typeface="Noto Sans" panose="020B0502040504020204" pitchFamily="34" charset="0"/>
              <a:hlinkClick xmlns:r="http://schemas.openxmlformats.org/officeDocument/2006/relationships" r:id="rId2"/>
            </a:rPr>
            <a:t>官方下載頁面</a:t>
          </a:r>
          <a:endParaRPr lang="en-US" baseline="0" dirty="0">
            <a:latin typeface="華康雅藝體 Std W6" panose="040B0600000000000000" pitchFamily="82" charset="-120"/>
            <a:ea typeface="華康雅藝體 Std W6" panose="040B0600000000000000" pitchFamily="82" charset="-120"/>
            <a:cs typeface="Noto Sans" panose="020B0502040504020204" pitchFamily="34" charset="0"/>
          </a:endParaRPr>
        </a:p>
      </dgm:t>
    </dgm:pt>
    <dgm:pt modelId="{21406235-ECAA-43C8-A167-66E2B7B2CEBE}" type="parTrans" cxnId="{63487483-1BF3-4BD5-8694-6ABC8C48AD29}">
      <dgm:prSet/>
      <dgm:spPr/>
      <dgm:t>
        <a:bodyPr/>
        <a:lstStyle/>
        <a:p>
          <a:endParaRPr lang="en-US">
            <a:latin typeface="Noto Sans" panose="020B0502040504020204" pitchFamily="34" charset="0"/>
            <a:ea typeface="Noto Sans" panose="020B0502040504020204" pitchFamily="34" charset="0"/>
            <a:cs typeface="Noto Sans" panose="020B0502040504020204" pitchFamily="34" charset="0"/>
          </a:endParaRPr>
        </a:p>
      </dgm:t>
    </dgm:pt>
    <dgm:pt modelId="{0A081DB0-AA03-436F-8FCA-FC66F9F858D2}" type="sibTrans" cxnId="{63487483-1BF3-4BD5-8694-6ABC8C48AD29}">
      <dgm:prSet/>
      <dgm:spPr/>
      <dgm:t>
        <a:bodyPr/>
        <a:lstStyle/>
        <a:p>
          <a:endParaRPr lang="en-US">
            <a:latin typeface="Noto Sans" panose="020B0502040504020204" pitchFamily="34" charset="0"/>
            <a:ea typeface="Noto Sans" panose="020B0502040504020204" pitchFamily="34" charset="0"/>
            <a:cs typeface="Noto Sans" panose="020B0502040504020204" pitchFamily="34" charset="0"/>
          </a:endParaRPr>
        </a:p>
      </dgm:t>
    </dgm:pt>
    <dgm:pt modelId="{20BE7870-AC32-4009-ABF3-BDEF226DACCF}" type="pres">
      <dgm:prSet presAssocID="{AD4C4C47-94F3-42E4-858B-E94D935503A9}" presName="linear" presStyleCnt="0">
        <dgm:presLayoutVars>
          <dgm:dir/>
          <dgm:animLvl val="lvl"/>
          <dgm:resizeHandles val="exact"/>
        </dgm:presLayoutVars>
      </dgm:prSet>
      <dgm:spPr/>
    </dgm:pt>
    <dgm:pt modelId="{DEECEC15-EA67-4F51-97D1-B4AA8E395956}" type="pres">
      <dgm:prSet presAssocID="{042D8DB2-A039-4AB1-A600-E2D27464712E}" presName="parentLin" presStyleCnt="0"/>
      <dgm:spPr/>
    </dgm:pt>
    <dgm:pt modelId="{2EE05BD4-5FE7-4740-AD17-FFB9012E92BD}" type="pres">
      <dgm:prSet presAssocID="{042D8DB2-A039-4AB1-A600-E2D27464712E}" presName="parentLeftMargin" presStyleLbl="node1" presStyleIdx="0" presStyleCnt="2"/>
      <dgm:spPr/>
    </dgm:pt>
    <dgm:pt modelId="{A8E88281-E9A1-49A2-9448-0365AB27325C}" type="pres">
      <dgm:prSet presAssocID="{042D8DB2-A039-4AB1-A600-E2D27464712E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636B5863-2918-41D6-A3F5-B714D57A8F09}" type="pres">
      <dgm:prSet presAssocID="{042D8DB2-A039-4AB1-A600-E2D27464712E}" presName="negativeSpace" presStyleCnt="0"/>
      <dgm:spPr/>
    </dgm:pt>
    <dgm:pt modelId="{7338096C-9B5C-4B05-A1BD-AFF8083C3363}" type="pres">
      <dgm:prSet presAssocID="{042D8DB2-A039-4AB1-A600-E2D27464712E}" presName="childText" presStyleLbl="conFgAcc1" presStyleIdx="0" presStyleCnt="2">
        <dgm:presLayoutVars>
          <dgm:bulletEnabled val="1"/>
        </dgm:presLayoutVars>
      </dgm:prSet>
      <dgm:spPr/>
    </dgm:pt>
    <dgm:pt modelId="{80D0CD49-41A3-4437-BCD4-121D53002B9E}" type="pres">
      <dgm:prSet presAssocID="{06626A00-6F14-4E27-8CE4-CE855C5C9205}" presName="spaceBetweenRectangles" presStyleCnt="0"/>
      <dgm:spPr/>
    </dgm:pt>
    <dgm:pt modelId="{A2836B56-8E4E-46F1-B9A3-B22B920739D3}" type="pres">
      <dgm:prSet presAssocID="{6499F89F-DD27-4B7C-B837-40EE91EF6C14}" presName="parentLin" presStyleCnt="0"/>
      <dgm:spPr/>
    </dgm:pt>
    <dgm:pt modelId="{E04F950A-A920-4764-AB73-C9F6917B4E66}" type="pres">
      <dgm:prSet presAssocID="{6499F89F-DD27-4B7C-B837-40EE91EF6C14}" presName="parentLeftMargin" presStyleLbl="node1" presStyleIdx="0" presStyleCnt="2"/>
      <dgm:spPr/>
    </dgm:pt>
    <dgm:pt modelId="{4E5FAA11-3E01-43F1-8975-150EAC04E182}" type="pres">
      <dgm:prSet presAssocID="{6499F89F-DD27-4B7C-B837-40EE91EF6C14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6C886DB7-9E5B-4FB2-99F7-3630E556FB9B}" type="pres">
      <dgm:prSet presAssocID="{6499F89F-DD27-4B7C-B837-40EE91EF6C14}" presName="negativeSpace" presStyleCnt="0"/>
      <dgm:spPr/>
    </dgm:pt>
    <dgm:pt modelId="{2230D8D1-812B-46EF-8DB8-E93BACEF9B52}" type="pres">
      <dgm:prSet presAssocID="{6499F89F-DD27-4B7C-B837-40EE91EF6C14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54EF3439-C471-4E47-B270-DFDD760B048D}" srcId="{AD4C4C47-94F3-42E4-858B-E94D935503A9}" destId="{042D8DB2-A039-4AB1-A600-E2D27464712E}" srcOrd="0" destOrd="0" parTransId="{83254C3D-48EA-40F8-9CA3-081AAEC4A80F}" sibTransId="{06626A00-6F14-4E27-8CE4-CE855C5C9205}"/>
    <dgm:cxn modelId="{C5A67139-3855-4F66-89AD-C2D8EA6DE73C}" type="presOf" srcId="{6499F89F-DD27-4B7C-B837-40EE91EF6C14}" destId="{E04F950A-A920-4764-AB73-C9F6917B4E66}" srcOrd="0" destOrd="0" presId="urn:microsoft.com/office/officeart/2005/8/layout/list1"/>
    <dgm:cxn modelId="{62E10147-CD2B-43E1-AB51-26E1D461A16A}" srcId="{042D8DB2-A039-4AB1-A600-E2D27464712E}" destId="{72E9A89F-F90F-4544-A811-8AFE54E3D70C}" srcOrd="0" destOrd="0" parTransId="{A0050E88-87D9-4CF8-A248-13C6243541DC}" sibTransId="{640EEDEF-4894-4E8C-8213-335C4A649F15}"/>
    <dgm:cxn modelId="{659C6272-9A77-4152-8EF6-51EA945FE8E9}" type="presOf" srcId="{AD4C4C47-94F3-42E4-858B-E94D935503A9}" destId="{20BE7870-AC32-4009-ABF3-BDEF226DACCF}" srcOrd="0" destOrd="0" presId="urn:microsoft.com/office/officeart/2005/8/layout/list1"/>
    <dgm:cxn modelId="{63487483-1BF3-4BD5-8694-6ABC8C48AD29}" srcId="{AD4C4C47-94F3-42E4-858B-E94D935503A9}" destId="{6499F89F-DD27-4B7C-B837-40EE91EF6C14}" srcOrd="1" destOrd="0" parTransId="{21406235-ECAA-43C8-A167-66E2B7B2CEBE}" sibTransId="{0A081DB0-AA03-436F-8FCA-FC66F9F858D2}"/>
    <dgm:cxn modelId="{2D821684-3464-4404-9015-B8BE50FE8326}" type="presOf" srcId="{6499F89F-DD27-4B7C-B837-40EE91EF6C14}" destId="{4E5FAA11-3E01-43F1-8975-150EAC04E182}" srcOrd="1" destOrd="0" presId="urn:microsoft.com/office/officeart/2005/8/layout/list1"/>
    <dgm:cxn modelId="{482ADFC3-B526-4238-A38E-BA18BA8E62FB}" type="presOf" srcId="{042D8DB2-A039-4AB1-A600-E2D27464712E}" destId="{A8E88281-E9A1-49A2-9448-0365AB27325C}" srcOrd="1" destOrd="0" presId="urn:microsoft.com/office/officeart/2005/8/layout/list1"/>
    <dgm:cxn modelId="{76507ACD-A792-4681-8F83-95D4BDE62DCC}" type="presOf" srcId="{72E9A89F-F90F-4544-A811-8AFE54E3D70C}" destId="{7338096C-9B5C-4B05-A1BD-AFF8083C3363}" srcOrd="0" destOrd="0" presId="urn:microsoft.com/office/officeart/2005/8/layout/list1"/>
    <dgm:cxn modelId="{C4EA4AE4-6C02-4463-8413-A9A4E9895CAC}" type="presOf" srcId="{042D8DB2-A039-4AB1-A600-E2D27464712E}" destId="{2EE05BD4-5FE7-4740-AD17-FFB9012E92BD}" srcOrd="0" destOrd="0" presId="urn:microsoft.com/office/officeart/2005/8/layout/list1"/>
    <dgm:cxn modelId="{1FBD1819-FC7B-4BD4-9E3F-A18F0B895A18}" type="presParOf" srcId="{20BE7870-AC32-4009-ABF3-BDEF226DACCF}" destId="{DEECEC15-EA67-4F51-97D1-B4AA8E395956}" srcOrd="0" destOrd="0" presId="urn:microsoft.com/office/officeart/2005/8/layout/list1"/>
    <dgm:cxn modelId="{D3F745B2-C0D8-4BF4-9792-6586554771A5}" type="presParOf" srcId="{DEECEC15-EA67-4F51-97D1-B4AA8E395956}" destId="{2EE05BD4-5FE7-4740-AD17-FFB9012E92BD}" srcOrd="0" destOrd="0" presId="urn:microsoft.com/office/officeart/2005/8/layout/list1"/>
    <dgm:cxn modelId="{62172B95-395C-4E08-8B70-E0AA04AA049E}" type="presParOf" srcId="{DEECEC15-EA67-4F51-97D1-B4AA8E395956}" destId="{A8E88281-E9A1-49A2-9448-0365AB27325C}" srcOrd="1" destOrd="0" presId="urn:microsoft.com/office/officeart/2005/8/layout/list1"/>
    <dgm:cxn modelId="{10245FCD-DAC9-4EC6-AA23-EEBD5A49E363}" type="presParOf" srcId="{20BE7870-AC32-4009-ABF3-BDEF226DACCF}" destId="{636B5863-2918-41D6-A3F5-B714D57A8F09}" srcOrd="1" destOrd="0" presId="urn:microsoft.com/office/officeart/2005/8/layout/list1"/>
    <dgm:cxn modelId="{374276DA-E378-4BDC-A40C-7912BC0B262E}" type="presParOf" srcId="{20BE7870-AC32-4009-ABF3-BDEF226DACCF}" destId="{7338096C-9B5C-4B05-A1BD-AFF8083C3363}" srcOrd="2" destOrd="0" presId="urn:microsoft.com/office/officeart/2005/8/layout/list1"/>
    <dgm:cxn modelId="{AC4AE153-FEB5-4FD5-A95B-666EAB2012EC}" type="presParOf" srcId="{20BE7870-AC32-4009-ABF3-BDEF226DACCF}" destId="{80D0CD49-41A3-4437-BCD4-121D53002B9E}" srcOrd="3" destOrd="0" presId="urn:microsoft.com/office/officeart/2005/8/layout/list1"/>
    <dgm:cxn modelId="{C9CCEF3F-5790-43C0-9C79-2C8100E6F938}" type="presParOf" srcId="{20BE7870-AC32-4009-ABF3-BDEF226DACCF}" destId="{A2836B56-8E4E-46F1-B9A3-B22B920739D3}" srcOrd="4" destOrd="0" presId="urn:microsoft.com/office/officeart/2005/8/layout/list1"/>
    <dgm:cxn modelId="{61EA2474-C734-4DD9-ADE7-E23144421C36}" type="presParOf" srcId="{A2836B56-8E4E-46F1-B9A3-B22B920739D3}" destId="{E04F950A-A920-4764-AB73-C9F6917B4E66}" srcOrd="0" destOrd="0" presId="urn:microsoft.com/office/officeart/2005/8/layout/list1"/>
    <dgm:cxn modelId="{F82933D8-60AF-4C78-821B-89FC400F9110}" type="presParOf" srcId="{A2836B56-8E4E-46F1-B9A3-B22B920739D3}" destId="{4E5FAA11-3E01-43F1-8975-150EAC04E182}" srcOrd="1" destOrd="0" presId="urn:microsoft.com/office/officeart/2005/8/layout/list1"/>
    <dgm:cxn modelId="{02A790DA-34E2-4FB3-84BC-36AAD898DF51}" type="presParOf" srcId="{20BE7870-AC32-4009-ABF3-BDEF226DACCF}" destId="{6C886DB7-9E5B-4FB2-99F7-3630E556FB9B}" srcOrd="5" destOrd="0" presId="urn:microsoft.com/office/officeart/2005/8/layout/list1"/>
    <dgm:cxn modelId="{13A1EC6B-2621-4298-8C9B-2948AC868A44}" type="presParOf" srcId="{20BE7870-AC32-4009-ABF3-BDEF226DACCF}" destId="{2230D8D1-812B-46EF-8DB8-E93BACEF9B52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93C9CA5-8D6B-4F27-96F5-AC5A3578ACCE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A98B3A65-3A50-439E-9ABE-B4171F3E2920}">
      <dgm:prSet/>
      <dgm:spPr/>
      <dgm:t>
        <a:bodyPr/>
        <a:lstStyle/>
        <a:p>
          <a:r>
            <a:rPr lang="zh-TW" dirty="0">
              <a:latin typeface="Noto Sans" panose="020B0502040504020204" pitchFamily="34" charset="0"/>
              <a:cs typeface="Noto Sans" panose="020B0502040504020204" pitchFamily="34" charset="0"/>
            </a:rPr>
            <a:t>插入開機碟後，在</a:t>
          </a:r>
          <a:r>
            <a:rPr lang="en-US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rPr>
            <a:t>BIOS</a:t>
          </a:r>
          <a:r>
            <a:rPr lang="zh-TW" dirty="0">
              <a:latin typeface="Noto Sans" panose="020B0502040504020204" pitchFamily="34" charset="0"/>
              <a:cs typeface="Noto Sans" panose="020B0502040504020204" pitchFamily="34" charset="0"/>
            </a:rPr>
            <a:t>中選擇</a:t>
          </a:r>
          <a:r>
            <a:rPr lang="en-US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rPr>
            <a:t>USB</a:t>
          </a:r>
          <a:r>
            <a:rPr lang="zh-TW" dirty="0">
              <a:latin typeface="Noto Sans" panose="020B0502040504020204" pitchFamily="34" charset="0"/>
              <a:cs typeface="Noto Sans" panose="020B0502040504020204" pitchFamily="34" charset="0"/>
            </a:rPr>
            <a:t>開機</a:t>
          </a:r>
          <a:endParaRPr lang="en-US" dirty="0">
            <a:latin typeface="Noto Sans" panose="020B0502040504020204" pitchFamily="34" charset="0"/>
            <a:ea typeface="Noto Sans" panose="020B0502040504020204" pitchFamily="34" charset="0"/>
            <a:cs typeface="Noto Sans" panose="020B0502040504020204" pitchFamily="34" charset="0"/>
          </a:endParaRPr>
        </a:p>
      </dgm:t>
    </dgm:pt>
    <dgm:pt modelId="{8A1ACE33-0A9F-4A76-ACB9-A9FC806946A8}" type="parTrans" cxnId="{F0CB219A-AEE3-4CD9-AA14-50AE4BCA7660}">
      <dgm:prSet/>
      <dgm:spPr/>
      <dgm:t>
        <a:bodyPr/>
        <a:lstStyle/>
        <a:p>
          <a:endParaRPr lang="en-US"/>
        </a:p>
      </dgm:t>
    </dgm:pt>
    <dgm:pt modelId="{0A309406-89B0-448C-897F-A268D601E1A0}" type="sibTrans" cxnId="{F0CB219A-AEE3-4CD9-AA14-50AE4BCA7660}">
      <dgm:prSet/>
      <dgm:spPr/>
      <dgm:t>
        <a:bodyPr/>
        <a:lstStyle/>
        <a:p>
          <a:endParaRPr lang="en-US"/>
        </a:p>
      </dgm:t>
    </dgm:pt>
    <dgm:pt modelId="{03E272AC-3AA2-4903-AFAE-35833D10BD91}">
      <dgm:prSet/>
      <dgm:spPr/>
      <dgm:t>
        <a:bodyPr/>
        <a:lstStyle/>
        <a:p>
          <a:r>
            <a:rPr lang="en-US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rPr>
            <a:t>選擇語言與版本</a:t>
          </a:r>
        </a:p>
      </dgm:t>
    </dgm:pt>
    <dgm:pt modelId="{A841E5E3-C493-43D6-9835-8F4EF5DEEDB1}" type="parTrans" cxnId="{D5D3E807-57C6-4EFF-9018-AB55D3AF1AE0}">
      <dgm:prSet/>
      <dgm:spPr/>
      <dgm:t>
        <a:bodyPr/>
        <a:lstStyle/>
        <a:p>
          <a:endParaRPr lang="en-US"/>
        </a:p>
      </dgm:t>
    </dgm:pt>
    <dgm:pt modelId="{A859EAA8-B2CC-4F55-94B6-F25FAD11AE33}" type="sibTrans" cxnId="{D5D3E807-57C6-4EFF-9018-AB55D3AF1AE0}">
      <dgm:prSet/>
      <dgm:spPr/>
      <dgm:t>
        <a:bodyPr/>
        <a:lstStyle/>
        <a:p>
          <a:endParaRPr lang="en-US"/>
        </a:p>
      </dgm:t>
    </dgm:pt>
    <dgm:pt modelId="{00B9EFED-9D97-4AD4-AB15-207DC8C4433D}">
      <dgm:prSet/>
      <dgm:spPr/>
      <dgm:t>
        <a:bodyPr/>
        <a:lstStyle/>
        <a:p>
          <a:r>
            <a:rPr lang="en-US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rPr>
            <a:t>輸入產品金鑰（可略過）</a:t>
          </a:r>
        </a:p>
      </dgm:t>
    </dgm:pt>
    <dgm:pt modelId="{90080A0D-C8A2-4AC2-A8F3-DFF7B2F5E749}" type="parTrans" cxnId="{7B1FF468-1FAB-449C-ACA7-8A52E002007D}">
      <dgm:prSet/>
      <dgm:spPr/>
      <dgm:t>
        <a:bodyPr/>
        <a:lstStyle/>
        <a:p>
          <a:endParaRPr lang="en-US"/>
        </a:p>
      </dgm:t>
    </dgm:pt>
    <dgm:pt modelId="{EE6F52CA-6F79-49CF-80A9-ADFF83DB6174}" type="sibTrans" cxnId="{7B1FF468-1FAB-449C-ACA7-8A52E002007D}">
      <dgm:prSet/>
      <dgm:spPr/>
      <dgm:t>
        <a:bodyPr/>
        <a:lstStyle/>
        <a:p>
          <a:endParaRPr lang="en-US"/>
        </a:p>
      </dgm:t>
    </dgm:pt>
    <dgm:pt modelId="{19664424-5FBB-4F3D-910D-F5E476882FA3}">
      <dgm:prSet/>
      <dgm:spPr/>
      <dgm:t>
        <a:bodyPr/>
        <a:lstStyle/>
        <a:p>
          <a:r>
            <a:rPr lang="en-US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rPr>
            <a:t>硬碟分割（建議刪除所有磁區並重新安裝）</a:t>
          </a:r>
        </a:p>
      </dgm:t>
    </dgm:pt>
    <dgm:pt modelId="{499FECBC-9F0F-4D8F-B370-7E03ACAF2751}" type="parTrans" cxnId="{0572B4E1-8CFA-4329-89DF-E4A3BCB84654}">
      <dgm:prSet/>
      <dgm:spPr/>
      <dgm:t>
        <a:bodyPr/>
        <a:lstStyle/>
        <a:p>
          <a:endParaRPr lang="en-US"/>
        </a:p>
      </dgm:t>
    </dgm:pt>
    <dgm:pt modelId="{6481CD76-7FCE-467E-9DE7-B8DFE79E1D31}" type="sibTrans" cxnId="{0572B4E1-8CFA-4329-89DF-E4A3BCB84654}">
      <dgm:prSet/>
      <dgm:spPr/>
      <dgm:t>
        <a:bodyPr/>
        <a:lstStyle/>
        <a:p>
          <a:endParaRPr lang="en-US"/>
        </a:p>
      </dgm:t>
    </dgm:pt>
    <dgm:pt modelId="{7AA28425-0D8A-4CFC-A2EC-DFCB896B839E}">
      <dgm:prSet/>
      <dgm:spPr/>
      <dgm:t>
        <a:bodyPr/>
        <a:lstStyle/>
        <a:p>
          <a:r>
            <a:rPr lang="en-US" dirty="0" err="1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rPr>
            <a:t>開始安裝，等待進度完成</a:t>
          </a:r>
          <a:endParaRPr lang="en-US" dirty="0">
            <a:latin typeface="Noto Sans" panose="020B0502040504020204" pitchFamily="34" charset="0"/>
            <a:ea typeface="Noto Sans" panose="020B0502040504020204" pitchFamily="34" charset="0"/>
            <a:cs typeface="Noto Sans" panose="020B0502040504020204" pitchFamily="34" charset="0"/>
          </a:endParaRPr>
        </a:p>
      </dgm:t>
    </dgm:pt>
    <dgm:pt modelId="{155E9ECE-6822-4959-896D-FDEDCE573021}" type="parTrans" cxnId="{F86159FA-87E2-4B51-9C76-F4954033A6EC}">
      <dgm:prSet/>
      <dgm:spPr/>
      <dgm:t>
        <a:bodyPr/>
        <a:lstStyle/>
        <a:p>
          <a:endParaRPr lang="en-US"/>
        </a:p>
      </dgm:t>
    </dgm:pt>
    <dgm:pt modelId="{DDCD6336-91AD-4B34-82D3-890BCDED2C22}" type="sibTrans" cxnId="{F86159FA-87E2-4B51-9C76-F4954033A6EC}">
      <dgm:prSet/>
      <dgm:spPr/>
      <dgm:t>
        <a:bodyPr/>
        <a:lstStyle/>
        <a:p>
          <a:endParaRPr lang="en-US"/>
        </a:p>
      </dgm:t>
    </dgm:pt>
    <dgm:pt modelId="{DFEA6692-8DEB-4971-A393-45C49CD050EA}" type="pres">
      <dgm:prSet presAssocID="{893C9CA5-8D6B-4F27-96F5-AC5A3578ACCE}" presName="outerComposite" presStyleCnt="0">
        <dgm:presLayoutVars>
          <dgm:chMax val="5"/>
          <dgm:dir/>
          <dgm:resizeHandles val="exact"/>
        </dgm:presLayoutVars>
      </dgm:prSet>
      <dgm:spPr/>
    </dgm:pt>
    <dgm:pt modelId="{7F611F43-0225-47E4-9F0A-F67D79137320}" type="pres">
      <dgm:prSet presAssocID="{893C9CA5-8D6B-4F27-96F5-AC5A3578ACCE}" presName="dummyMaxCanvas" presStyleCnt="0">
        <dgm:presLayoutVars/>
      </dgm:prSet>
      <dgm:spPr/>
    </dgm:pt>
    <dgm:pt modelId="{9ED12579-80A9-4239-A909-39E976330638}" type="pres">
      <dgm:prSet presAssocID="{893C9CA5-8D6B-4F27-96F5-AC5A3578ACCE}" presName="FiveNodes_1" presStyleLbl="node1" presStyleIdx="0" presStyleCnt="5">
        <dgm:presLayoutVars>
          <dgm:bulletEnabled val="1"/>
        </dgm:presLayoutVars>
      </dgm:prSet>
      <dgm:spPr/>
    </dgm:pt>
    <dgm:pt modelId="{3BA9491A-BAEE-4DAD-AB59-6F6488CB5CFB}" type="pres">
      <dgm:prSet presAssocID="{893C9CA5-8D6B-4F27-96F5-AC5A3578ACCE}" presName="FiveNodes_2" presStyleLbl="node1" presStyleIdx="1" presStyleCnt="5">
        <dgm:presLayoutVars>
          <dgm:bulletEnabled val="1"/>
        </dgm:presLayoutVars>
      </dgm:prSet>
      <dgm:spPr/>
    </dgm:pt>
    <dgm:pt modelId="{3D06F45F-5405-4415-A02F-E49F10888DC1}" type="pres">
      <dgm:prSet presAssocID="{893C9CA5-8D6B-4F27-96F5-AC5A3578ACCE}" presName="FiveNodes_3" presStyleLbl="node1" presStyleIdx="2" presStyleCnt="5">
        <dgm:presLayoutVars>
          <dgm:bulletEnabled val="1"/>
        </dgm:presLayoutVars>
      </dgm:prSet>
      <dgm:spPr/>
    </dgm:pt>
    <dgm:pt modelId="{E7EEEA04-A167-463B-A6CA-00986BB97BB7}" type="pres">
      <dgm:prSet presAssocID="{893C9CA5-8D6B-4F27-96F5-AC5A3578ACCE}" presName="FiveNodes_4" presStyleLbl="node1" presStyleIdx="3" presStyleCnt="5">
        <dgm:presLayoutVars>
          <dgm:bulletEnabled val="1"/>
        </dgm:presLayoutVars>
      </dgm:prSet>
      <dgm:spPr/>
    </dgm:pt>
    <dgm:pt modelId="{F12501CD-E764-4A85-B2F2-9C9735584E7F}" type="pres">
      <dgm:prSet presAssocID="{893C9CA5-8D6B-4F27-96F5-AC5A3578ACCE}" presName="FiveNodes_5" presStyleLbl="node1" presStyleIdx="4" presStyleCnt="5">
        <dgm:presLayoutVars>
          <dgm:bulletEnabled val="1"/>
        </dgm:presLayoutVars>
      </dgm:prSet>
      <dgm:spPr/>
    </dgm:pt>
    <dgm:pt modelId="{E84C73DF-6ABB-4CF2-A2BB-D68237840A33}" type="pres">
      <dgm:prSet presAssocID="{893C9CA5-8D6B-4F27-96F5-AC5A3578ACCE}" presName="FiveConn_1-2" presStyleLbl="fgAccFollowNode1" presStyleIdx="0" presStyleCnt="4">
        <dgm:presLayoutVars>
          <dgm:bulletEnabled val="1"/>
        </dgm:presLayoutVars>
      </dgm:prSet>
      <dgm:spPr/>
    </dgm:pt>
    <dgm:pt modelId="{35E91AC9-F632-4E27-9C85-58058D152F47}" type="pres">
      <dgm:prSet presAssocID="{893C9CA5-8D6B-4F27-96F5-AC5A3578ACCE}" presName="FiveConn_2-3" presStyleLbl="fgAccFollowNode1" presStyleIdx="1" presStyleCnt="4">
        <dgm:presLayoutVars>
          <dgm:bulletEnabled val="1"/>
        </dgm:presLayoutVars>
      </dgm:prSet>
      <dgm:spPr/>
    </dgm:pt>
    <dgm:pt modelId="{F173F608-8548-414A-9A1F-C358F2F5850F}" type="pres">
      <dgm:prSet presAssocID="{893C9CA5-8D6B-4F27-96F5-AC5A3578ACCE}" presName="FiveConn_3-4" presStyleLbl="fgAccFollowNode1" presStyleIdx="2" presStyleCnt="4">
        <dgm:presLayoutVars>
          <dgm:bulletEnabled val="1"/>
        </dgm:presLayoutVars>
      </dgm:prSet>
      <dgm:spPr/>
    </dgm:pt>
    <dgm:pt modelId="{25AE753A-4AFE-4ECC-A8AC-9790540C52DE}" type="pres">
      <dgm:prSet presAssocID="{893C9CA5-8D6B-4F27-96F5-AC5A3578ACCE}" presName="FiveConn_4-5" presStyleLbl="fgAccFollowNode1" presStyleIdx="3" presStyleCnt="4">
        <dgm:presLayoutVars>
          <dgm:bulletEnabled val="1"/>
        </dgm:presLayoutVars>
      </dgm:prSet>
      <dgm:spPr/>
    </dgm:pt>
    <dgm:pt modelId="{39C1CF14-05EE-4690-A812-3CED7E3348C3}" type="pres">
      <dgm:prSet presAssocID="{893C9CA5-8D6B-4F27-96F5-AC5A3578ACCE}" presName="FiveNodes_1_text" presStyleLbl="node1" presStyleIdx="4" presStyleCnt="5">
        <dgm:presLayoutVars>
          <dgm:bulletEnabled val="1"/>
        </dgm:presLayoutVars>
      </dgm:prSet>
      <dgm:spPr/>
    </dgm:pt>
    <dgm:pt modelId="{2DDE3EE7-F08C-40FF-9684-6635D16C9287}" type="pres">
      <dgm:prSet presAssocID="{893C9CA5-8D6B-4F27-96F5-AC5A3578ACCE}" presName="FiveNodes_2_text" presStyleLbl="node1" presStyleIdx="4" presStyleCnt="5">
        <dgm:presLayoutVars>
          <dgm:bulletEnabled val="1"/>
        </dgm:presLayoutVars>
      </dgm:prSet>
      <dgm:spPr/>
    </dgm:pt>
    <dgm:pt modelId="{7CB430F1-8874-4611-B807-4083619A2AC7}" type="pres">
      <dgm:prSet presAssocID="{893C9CA5-8D6B-4F27-96F5-AC5A3578ACCE}" presName="FiveNodes_3_text" presStyleLbl="node1" presStyleIdx="4" presStyleCnt="5">
        <dgm:presLayoutVars>
          <dgm:bulletEnabled val="1"/>
        </dgm:presLayoutVars>
      </dgm:prSet>
      <dgm:spPr/>
    </dgm:pt>
    <dgm:pt modelId="{D4B120BE-A9CB-4753-8676-D75ADC185FF6}" type="pres">
      <dgm:prSet presAssocID="{893C9CA5-8D6B-4F27-96F5-AC5A3578ACCE}" presName="FiveNodes_4_text" presStyleLbl="node1" presStyleIdx="4" presStyleCnt="5">
        <dgm:presLayoutVars>
          <dgm:bulletEnabled val="1"/>
        </dgm:presLayoutVars>
      </dgm:prSet>
      <dgm:spPr/>
    </dgm:pt>
    <dgm:pt modelId="{D6B31E8D-8C68-4593-8CB6-7BA551490CE2}" type="pres">
      <dgm:prSet presAssocID="{893C9CA5-8D6B-4F27-96F5-AC5A3578ACCE}" presName="FiveNodes_5_text" presStyleLbl="node1" presStyleIdx="4" presStyleCnt="5">
        <dgm:presLayoutVars>
          <dgm:bulletEnabled val="1"/>
        </dgm:presLayoutVars>
      </dgm:prSet>
      <dgm:spPr/>
    </dgm:pt>
  </dgm:ptLst>
  <dgm:cxnLst>
    <dgm:cxn modelId="{1DE37407-EE9D-45DB-AD1A-C3C21090A6E3}" type="presOf" srcId="{EE6F52CA-6F79-49CF-80A9-ADFF83DB6174}" destId="{F173F608-8548-414A-9A1F-C358F2F5850F}" srcOrd="0" destOrd="0" presId="urn:microsoft.com/office/officeart/2005/8/layout/vProcess5"/>
    <dgm:cxn modelId="{D5D3E807-57C6-4EFF-9018-AB55D3AF1AE0}" srcId="{893C9CA5-8D6B-4F27-96F5-AC5A3578ACCE}" destId="{03E272AC-3AA2-4903-AFAE-35833D10BD91}" srcOrd="1" destOrd="0" parTransId="{A841E5E3-C493-43D6-9835-8F4EF5DEEDB1}" sibTransId="{A859EAA8-B2CC-4F55-94B6-F25FAD11AE33}"/>
    <dgm:cxn modelId="{639CAC14-4445-489F-8D48-CD15634AD2A0}" type="presOf" srcId="{A98B3A65-3A50-439E-9ABE-B4171F3E2920}" destId="{9ED12579-80A9-4239-A909-39E976330638}" srcOrd="0" destOrd="0" presId="urn:microsoft.com/office/officeart/2005/8/layout/vProcess5"/>
    <dgm:cxn modelId="{5C78A468-6A68-419E-A2D3-377C59FBD0FB}" type="presOf" srcId="{03E272AC-3AA2-4903-AFAE-35833D10BD91}" destId="{3BA9491A-BAEE-4DAD-AB59-6F6488CB5CFB}" srcOrd="0" destOrd="0" presId="urn:microsoft.com/office/officeart/2005/8/layout/vProcess5"/>
    <dgm:cxn modelId="{7B1FF468-1FAB-449C-ACA7-8A52E002007D}" srcId="{893C9CA5-8D6B-4F27-96F5-AC5A3578ACCE}" destId="{00B9EFED-9D97-4AD4-AB15-207DC8C4433D}" srcOrd="2" destOrd="0" parTransId="{90080A0D-C8A2-4AC2-A8F3-DFF7B2F5E749}" sibTransId="{EE6F52CA-6F79-49CF-80A9-ADFF83DB6174}"/>
    <dgm:cxn modelId="{758D6349-0B09-4172-A085-6D9841A45713}" type="presOf" srcId="{A98B3A65-3A50-439E-9ABE-B4171F3E2920}" destId="{39C1CF14-05EE-4690-A812-3CED7E3348C3}" srcOrd="1" destOrd="0" presId="urn:microsoft.com/office/officeart/2005/8/layout/vProcess5"/>
    <dgm:cxn modelId="{9A2AF34A-68D7-4EC0-815A-6FCFDF515E2D}" type="presOf" srcId="{19664424-5FBB-4F3D-910D-F5E476882FA3}" destId="{E7EEEA04-A167-463B-A6CA-00986BB97BB7}" srcOrd="0" destOrd="0" presId="urn:microsoft.com/office/officeart/2005/8/layout/vProcess5"/>
    <dgm:cxn modelId="{2D231074-6477-4794-BFD6-EDED00FA0C6F}" type="presOf" srcId="{7AA28425-0D8A-4CFC-A2EC-DFCB896B839E}" destId="{D6B31E8D-8C68-4593-8CB6-7BA551490CE2}" srcOrd="1" destOrd="0" presId="urn:microsoft.com/office/officeart/2005/8/layout/vProcess5"/>
    <dgm:cxn modelId="{0FFA5275-3E96-4AE4-A671-976423C65696}" type="presOf" srcId="{893C9CA5-8D6B-4F27-96F5-AC5A3578ACCE}" destId="{DFEA6692-8DEB-4971-A393-45C49CD050EA}" srcOrd="0" destOrd="0" presId="urn:microsoft.com/office/officeart/2005/8/layout/vProcess5"/>
    <dgm:cxn modelId="{EC9C3F87-A720-43EE-B14D-ECCE7E4098E8}" type="presOf" srcId="{6481CD76-7FCE-467E-9DE7-B8DFE79E1D31}" destId="{25AE753A-4AFE-4ECC-A8AC-9790540C52DE}" srcOrd="0" destOrd="0" presId="urn:microsoft.com/office/officeart/2005/8/layout/vProcess5"/>
    <dgm:cxn modelId="{F0CB219A-AEE3-4CD9-AA14-50AE4BCA7660}" srcId="{893C9CA5-8D6B-4F27-96F5-AC5A3578ACCE}" destId="{A98B3A65-3A50-439E-9ABE-B4171F3E2920}" srcOrd="0" destOrd="0" parTransId="{8A1ACE33-0A9F-4A76-ACB9-A9FC806946A8}" sibTransId="{0A309406-89B0-448C-897F-A268D601E1A0}"/>
    <dgm:cxn modelId="{7F616D9B-D5D1-45B9-BBE5-E73749B58027}" type="presOf" srcId="{00B9EFED-9D97-4AD4-AB15-207DC8C4433D}" destId="{7CB430F1-8874-4611-B807-4083619A2AC7}" srcOrd="1" destOrd="0" presId="urn:microsoft.com/office/officeart/2005/8/layout/vProcess5"/>
    <dgm:cxn modelId="{BD84FCA2-859C-4324-8AFC-A0489DFAA7A4}" type="presOf" srcId="{A859EAA8-B2CC-4F55-94B6-F25FAD11AE33}" destId="{35E91AC9-F632-4E27-9C85-58058D152F47}" srcOrd="0" destOrd="0" presId="urn:microsoft.com/office/officeart/2005/8/layout/vProcess5"/>
    <dgm:cxn modelId="{8B80BABA-AE13-4BD4-B19F-13CAFC50E58E}" type="presOf" srcId="{7AA28425-0D8A-4CFC-A2EC-DFCB896B839E}" destId="{F12501CD-E764-4A85-B2F2-9C9735584E7F}" srcOrd="0" destOrd="0" presId="urn:microsoft.com/office/officeart/2005/8/layout/vProcess5"/>
    <dgm:cxn modelId="{C80EA5DE-BD48-49FA-9CF8-F09D8F06F6AF}" type="presOf" srcId="{19664424-5FBB-4F3D-910D-F5E476882FA3}" destId="{D4B120BE-A9CB-4753-8676-D75ADC185FF6}" srcOrd="1" destOrd="0" presId="urn:microsoft.com/office/officeart/2005/8/layout/vProcess5"/>
    <dgm:cxn modelId="{0572B4E1-8CFA-4329-89DF-E4A3BCB84654}" srcId="{893C9CA5-8D6B-4F27-96F5-AC5A3578ACCE}" destId="{19664424-5FBB-4F3D-910D-F5E476882FA3}" srcOrd="3" destOrd="0" parTransId="{499FECBC-9F0F-4D8F-B370-7E03ACAF2751}" sibTransId="{6481CD76-7FCE-467E-9DE7-B8DFE79E1D31}"/>
    <dgm:cxn modelId="{5B87F6E4-0075-4FEA-AF6B-EDE86B8D9FF0}" type="presOf" srcId="{03E272AC-3AA2-4903-AFAE-35833D10BD91}" destId="{2DDE3EE7-F08C-40FF-9684-6635D16C9287}" srcOrd="1" destOrd="0" presId="urn:microsoft.com/office/officeart/2005/8/layout/vProcess5"/>
    <dgm:cxn modelId="{754787E9-2B49-4193-A99F-3BE84F2BF91F}" type="presOf" srcId="{0A309406-89B0-448C-897F-A268D601E1A0}" destId="{E84C73DF-6ABB-4CF2-A2BB-D68237840A33}" srcOrd="0" destOrd="0" presId="urn:microsoft.com/office/officeart/2005/8/layout/vProcess5"/>
    <dgm:cxn modelId="{057406F8-E9D7-4B18-A143-764280E7EC3F}" type="presOf" srcId="{00B9EFED-9D97-4AD4-AB15-207DC8C4433D}" destId="{3D06F45F-5405-4415-A02F-E49F10888DC1}" srcOrd="0" destOrd="0" presId="urn:microsoft.com/office/officeart/2005/8/layout/vProcess5"/>
    <dgm:cxn modelId="{F86159FA-87E2-4B51-9C76-F4954033A6EC}" srcId="{893C9CA5-8D6B-4F27-96F5-AC5A3578ACCE}" destId="{7AA28425-0D8A-4CFC-A2EC-DFCB896B839E}" srcOrd="4" destOrd="0" parTransId="{155E9ECE-6822-4959-896D-FDEDCE573021}" sibTransId="{DDCD6336-91AD-4B34-82D3-890BCDED2C22}"/>
    <dgm:cxn modelId="{A28486F9-6447-4398-AE62-042A910F0B90}" type="presParOf" srcId="{DFEA6692-8DEB-4971-A393-45C49CD050EA}" destId="{7F611F43-0225-47E4-9F0A-F67D79137320}" srcOrd="0" destOrd="0" presId="urn:microsoft.com/office/officeart/2005/8/layout/vProcess5"/>
    <dgm:cxn modelId="{649B4637-3CAC-4A07-985F-2B9CD64D25AB}" type="presParOf" srcId="{DFEA6692-8DEB-4971-A393-45C49CD050EA}" destId="{9ED12579-80A9-4239-A909-39E976330638}" srcOrd="1" destOrd="0" presId="urn:microsoft.com/office/officeart/2005/8/layout/vProcess5"/>
    <dgm:cxn modelId="{87A3BFD4-27AF-44D7-A1C1-0639294E45DE}" type="presParOf" srcId="{DFEA6692-8DEB-4971-A393-45C49CD050EA}" destId="{3BA9491A-BAEE-4DAD-AB59-6F6488CB5CFB}" srcOrd="2" destOrd="0" presId="urn:microsoft.com/office/officeart/2005/8/layout/vProcess5"/>
    <dgm:cxn modelId="{F3D760F3-2909-488B-BA35-237125B424D5}" type="presParOf" srcId="{DFEA6692-8DEB-4971-A393-45C49CD050EA}" destId="{3D06F45F-5405-4415-A02F-E49F10888DC1}" srcOrd="3" destOrd="0" presId="urn:microsoft.com/office/officeart/2005/8/layout/vProcess5"/>
    <dgm:cxn modelId="{E21B4986-A8C1-441A-94FF-B5FAE46ED5C2}" type="presParOf" srcId="{DFEA6692-8DEB-4971-A393-45C49CD050EA}" destId="{E7EEEA04-A167-463B-A6CA-00986BB97BB7}" srcOrd="4" destOrd="0" presId="urn:microsoft.com/office/officeart/2005/8/layout/vProcess5"/>
    <dgm:cxn modelId="{DC317614-D0DD-4F82-B2B3-2FC8D9740350}" type="presParOf" srcId="{DFEA6692-8DEB-4971-A393-45C49CD050EA}" destId="{F12501CD-E764-4A85-B2F2-9C9735584E7F}" srcOrd="5" destOrd="0" presId="urn:microsoft.com/office/officeart/2005/8/layout/vProcess5"/>
    <dgm:cxn modelId="{ACCAB2AE-6C5E-4C86-84D7-1B23DAB95F54}" type="presParOf" srcId="{DFEA6692-8DEB-4971-A393-45C49CD050EA}" destId="{E84C73DF-6ABB-4CF2-A2BB-D68237840A33}" srcOrd="6" destOrd="0" presId="urn:microsoft.com/office/officeart/2005/8/layout/vProcess5"/>
    <dgm:cxn modelId="{EB8C8506-BD37-42A7-BCBA-2C4851F8B1A7}" type="presParOf" srcId="{DFEA6692-8DEB-4971-A393-45C49CD050EA}" destId="{35E91AC9-F632-4E27-9C85-58058D152F47}" srcOrd="7" destOrd="0" presId="urn:microsoft.com/office/officeart/2005/8/layout/vProcess5"/>
    <dgm:cxn modelId="{F12AA8D5-1415-4094-80F5-E30D72BFFD2D}" type="presParOf" srcId="{DFEA6692-8DEB-4971-A393-45C49CD050EA}" destId="{F173F608-8548-414A-9A1F-C358F2F5850F}" srcOrd="8" destOrd="0" presId="urn:microsoft.com/office/officeart/2005/8/layout/vProcess5"/>
    <dgm:cxn modelId="{34F79B40-1BB8-425F-8CBF-089441F6F20A}" type="presParOf" srcId="{DFEA6692-8DEB-4971-A393-45C49CD050EA}" destId="{25AE753A-4AFE-4ECC-A8AC-9790540C52DE}" srcOrd="9" destOrd="0" presId="urn:microsoft.com/office/officeart/2005/8/layout/vProcess5"/>
    <dgm:cxn modelId="{5BABEC06-E2FC-4605-9AC8-67C128DECAC4}" type="presParOf" srcId="{DFEA6692-8DEB-4971-A393-45C49CD050EA}" destId="{39C1CF14-05EE-4690-A812-3CED7E3348C3}" srcOrd="10" destOrd="0" presId="urn:microsoft.com/office/officeart/2005/8/layout/vProcess5"/>
    <dgm:cxn modelId="{63B844F7-26AD-4CBE-9CF0-A26E715F74F3}" type="presParOf" srcId="{DFEA6692-8DEB-4971-A393-45C49CD050EA}" destId="{2DDE3EE7-F08C-40FF-9684-6635D16C9287}" srcOrd="11" destOrd="0" presId="urn:microsoft.com/office/officeart/2005/8/layout/vProcess5"/>
    <dgm:cxn modelId="{659B535C-397C-4984-A560-1E2251A1B87E}" type="presParOf" srcId="{DFEA6692-8DEB-4971-A393-45C49CD050EA}" destId="{7CB430F1-8874-4611-B807-4083619A2AC7}" srcOrd="12" destOrd="0" presId="urn:microsoft.com/office/officeart/2005/8/layout/vProcess5"/>
    <dgm:cxn modelId="{F0711951-1557-4CFC-82F2-DB21A69CC0EA}" type="presParOf" srcId="{DFEA6692-8DEB-4971-A393-45C49CD050EA}" destId="{D4B120BE-A9CB-4753-8676-D75ADC185FF6}" srcOrd="13" destOrd="0" presId="urn:microsoft.com/office/officeart/2005/8/layout/vProcess5"/>
    <dgm:cxn modelId="{AB7D1DDC-BDEA-4A86-AD2E-28B225E93CA9}" type="presParOf" srcId="{DFEA6692-8DEB-4971-A393-45C49CD050EA}" destId="{D6B31E8D-8C68-4593-8CB6-7BA551490CE2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5CB727D-3350-498B-BB75-EA46A05411FC}" type="doc">
      <dgm:prSet loTypeId="urn:microsoft.com/office/officeart/2005/8/layout/list1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BD961524-456B-4B5A-B7C4-BA539D95A3F7}">
      <dgm:prSet/>
      <dgm:spPr/>
      <dgm:t>
        <a:bodyPr/>
        <a:lstStyle/>
        <a:p>
          <a:r>
            <a:rPr lang="en-US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rPr>
            <a:t>選擇區域與鍵盤配置</a:t>
          </a:r>
        </a:p>
      </dgm:t>
    </dgm:pt>
    <dgm:pt modelId="{3F0A6C36-DB0E-4E42-9B4D-3ED14681517A}" type="parTrans" cxnId="{8899ACF0-54A5-417E-9A82-A0DF937657DA}">
      <dgm:prSet/>
      <dgm:spPr/>
      <dgm:t>
        <a:bodyPr/>
        <a:lstStyle/>
        <a:p>
          <a:endParaRPr lang="en-US"/>
        </a:p>
      </dgm:t>
    </dgm:pt>
    <dgm:pt modelId="{0E107133-F88B-422C-823B-40F922794798}" type="sibTrans" cxnId="{8899ACF0-54A5-417E-9A82-A0DF937657DA}">
      <dgm:prSet/>
      <dgm:spPr/>
      <dgm:t>
        <a:bodyPr/>
        <a:lstStyle/>
        <a:p>
          <a:endParaRPr lang="en-US"/>
        </a:p>
      </dgm:t>
    </dgm:pt>
    <dgm:pt modelId="{EA3F0D43-E502-414E-ADAB-3DC52B31ED95}">
      <dgm:prSet/>
      <dgm:spPr/>
      <dgm:t>
        <a:bodyPr/>
        <a:lstStyle/>
        <a:p>
          <a:r>
            <a:rPr lang="en-US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rPr>
            <a:t>建立使用者帳戶與密碼</a:t>
          </a:r>
        </a:p>
      </dgm:t>
    </dgm:pt>
    <dgm:pt modelId="{F6364026-337C-4E39-89C6-3196438859AF}" type="parTrans" cxnId="{2613292C-B2BF-4CA2-ACAF-84E28533B754}">
      <dgm:prSet/>
      <dgm:spPr/>
      <dgm:t>
        <a:bodyPr/>
        <a:lstStyle/>
        <a:p>
          <a:endParaRPr lang="en-US"/>
        </a:p>
      </dgm:t>
    </dgm:pt>
    <dgm:pt modelId="{2890403D-0563-4CC4-A04D-1BB57090C4DA}" type="sibTrans" cxnId="{2613292C-B2BF-4CA2-ACAF-84E28533B754}">
      <dgm:prSet/>
      <dgm:spPr/>
      <dgm:t>
        <a:bodyPr/>
        <a:lstStyle/>
        <a:p>
          <a:endParaRPr lang="en-US"/>
        </a:p>
      </dgm:t>
    </dgm:pt>
    <dgm:pt modelId="{46611FAD-5442-4DD4-BED5-C4205A6DD250}">
      <dgm:prSet/>
      <dgm:spPr/>
      <dgm:t>
        <a:bodyPr/>
        <a:lstStyle/>
        <a:p>
          <a:r>
            <a:rPr lang="en-US" dirty="0" err="1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rPr>
            <a:t>連接網路（可跳過</a:t>
          </a:r>
          <a:r>
            <a:rPr lang="en-US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rPr>
            <a:t>）</a:t>
          </a:r>
        </a:p>
      </dgm:t>
    </dgm:pt>
    <dgm:pt modelId="{27D362A1-4A5B-4FB9-8EBE-029F49E790CC}" type="parTrans" cxnId="{8412035E-C078-4EFF-9F92-BDA11DC28B37}">
      <dgm:prSet/>
      <dgm:spPr/>
      <dgm:t>
        <a:bodyPr/>
        <a:lstStyle/>
        <a:p>
          <a:endParaRPr lang="en-US"/>
        </a:p>
      </dgm:t>
    </dgm:pt>
    <dgm:pt modelId="{D4805ECD-00C7-4544-8A10-99D5264BC036}" type="sibTrans" cxnId="{8412035E-C078-4EFF-9F92-BDA11DC28B37}">
      <dgm:prSet/>
      <dgm:spPr/>
      <dgm:t>
        <a:bodyPr/>
        <a:lstStyle/>
        <a:p>
          <a:endParaRPr lang="en-US"/>
        </a:p>
      </dgm:t>
    </dgm:pt>
    <dgm:pt modelId="{02A067FF-8253-47AA-949B-1809A03AC126}">
      <dgm:prSet/>
      <dgm:spPr/>
      <dgm:t>
        <a:bodyPr/>
        <a:lstStyle/>
        <a:p>
          <a:r>
            <a:rPr lang="zh-TW">
              <a:latin typeface="Noto Sans" panose="020B0502040504020204" pitchFamily="34" charset="0"/>
              <a:cs typeface="Noto Sans" panose="020B0502040504020204" pitchFamily="34" charset="0"/>
            </a:rPr>
            <a:t>跳過方法：按下</a:t>
          </a:r>
          <a:r>
            <a:rPr lang="en-US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rPr>
            <a:t>Shift + F10 </a:t>
          </a:r>
          <a:r>
            <a:rPr lang="zh-TW">
              <a:latin typeface="Noto Sans" panose="020B0502040504020204" pitchFamily="34" charset="0"/>
              <a:cs typeface="Noto Sans" panose="020B0502040504020204" pitchFamily="34" charset="0"/>
            </a:rPr>
            <a:t>鍵打開命令提示字元視窗，然後輸入 </a:t>
          </a:r>
          <a:r>
            <a:rPr lang="en-US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rPr>
            <a:t>oobe\bypassnro</a:t>
          </a:r>
          <a:r>
            <a:rPr lang="zh-TW">
              <a:latin typeface="Noto Sans" panose="020B0502040504020204" pitchFamily="34" charset="0"/>
              <a:cs typeface="Noto Sans" panose="020B0502040504020204" pitchFamily="34" charset="0"/>
            </a:rPr>
            <a:t>，接著重新啟動電腦即可。</a:t>
          </a:r>
          <a:endParaRPr lang="en-US">
            <a:latin typeface="Noto Sans" panose="020B0502040504020204" pitchFamily="34" charset="0"/>
            <a:ea typeface="Noto Sans" panose="020B0502040504020204" pitchFamily="34" charset="0"/>
            <a:cs typeface="Noto Sans" panose="020B0502040504020204" pitchFamily="34" charset="0"/>
          </a:endParaRPr>
        </a:p>
      </dgm:t>
    </dgm:pt>
    <dgm:pt modelId="{14108AFA-6CBD-4013-8B0C-7ACF1C1740E0}" type="parTrans" cxnId="{A5911E2A-7D0A-4037-BEA7-76D927B19E26}">
      <dgm:prSet/>
      <dgm:spPr/>
      <dgm:t>
        <a:bodyPr/>
        <a:lstStyle/>
        <a:p>
          <a:endParaRPr lang="en-US"/>
        </a:p>
      </dgm:t>
    </dgm:pt>
    <dgm:pt modelId="{1F7E4B5D-EBA5-45E6-9CF2-7B2837EAC4A9}" type="sibTrans" cxnId="{A5911E2A-7D0A-4037-BEA7-76D927B19E26}">
      <dgm:prSet/>
      <dgm:spPr/>
      <dgm:t>
        <a:bodyPr/>
        <a:lstStyle/>
        <a:p>
          <a:endParaRPr lang="en-US"/>
        </a:p>
      </dgm:t>
    </dgm:pt>
    <dgm:pt modelId="{233E1B5A-648D-4276-9109-C1CF1FA6A204}">
      <dgm:prSet/>
      <dgm:spPr/>
      <dgm:t>
        <a:bodyPr/>
        <a:lstStyle/>
        <a:p>
          <a:r>
            <a:rPr lang="en-US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rPr>
            <a:t>登入 Microsoft 帳號（選擇性）</a:t>
          </a:r>
        </a:p>
      </dgm:t>
    </dgm:pt>
    <dgm:pt modelId="{4D84A528-7FF2-44DB-985E-33B890F6E7AE}" type="parTrans" cxnId="{0A50E2D6-A9CC-4430-9E05-93A2A2A34F13}">
      <dgm:prSet/>
      <dgm:spPr/>
      <dgm:t>
        <a:bodyPr/>
        <a:lstStyle/>
        <a:p>
          <a:endParaRPr lang="en-US"/>
        </a:p>
      </dgm:t>
    </dgm:pt>
    <dgm:pt modelId="{4AA4585D-F329-4F09-A227-8A0973066E3D}" type="sibTrans" cxnId="{0A50E2D6-A9CC-4430-9E05-93A2A2A34F13}">
      <dgm:prSet/>
      <dgm:spPr/>
      <dgm:t>
        <a:bodyPr/>
        <a:lstStyle/>
        <a:p>
          <a:endParaRPr lang="en-US"/>
        </a:p>
      </dgm:t>
    </dgm:pt>
    <dgm:pt modelId="{208D2AA0-0B42-4FC3-9D47-43473C3BECD0}">
      <dgm:prSet/>
      <dgm:spPr/>
      <dgm:t>
        <a:bodyPr/>
        <a:lstStyle/>
        <a:p>
          <a:r>
            <a:rPr lang="en-US" dirty="0" err="1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rPr>
            <a:t>啟用</a:t>
          </a:r>
          <a:r>
            <a:rPr lang="zh-TW" dirty="0">
              <a:latin typeface="Noto Sans" panose="020B0502040504020204" pitchFamily="34" charset="0"/>
              <a:cs typeface="Noto Sans" panose="020B0502040504020204" pitchFamily="34" charset="0"/>
            </a:rPr>
            <a:t>金鑰</a:t>
          </a:r>
          <a:endParaRPr lang="en-US" dirty="0">
            <a:latin typeface="Noto Sans" panose="020B0502040504020204" pitchFamily="34" charset="0"/>
            <a:ea typeface="Noto Sans" panose="020B0502040504020204" pitchFamily="34" charset="0"/>
            <a:cs typeface="Noto Sans" panose="020B0502040504020204" pitchFamily="34" charset="0"/>
          </a:endParaRPr>
        </a:p>
      </dgm:t>
    </dgm:pt>
    <dgm:pt modelId="{F4F8FD3D-18EB-42B7-9F5E-3D424B2215CA}" type="parTrans" cxnId="{78375368-A629-4491-8B90-E162CB0BC624}">
      <dgm:prSet/>
      <dgm:spPr/>
      <dgm:t>
        <a:bodyPr/>
        <a:lstStyle/>
        <a:p>
          <a:endParaRPr lang="en-US"/>
        </a:p>
      </dgm:t>
    </dgm:pt>
    <dgm:pt modelId="{D00E112F-405C-4C5F-AF75-11A95583D03C}" type="sibTrans" cxnId="{78375368-A629-4491-8B90-E162CB0BC624}">
      <dgm:prSet/>
      <dgm:spPr/>
      <dgm:t>
        <a:bodyPr/>
        <a:lstStyle/>
        <a:p>
          <a:endParaRPr lang="en-US"/>
        </a:p>
      </dgm:t>
    </dgm:pt>
    <dgm:pt modelId="{41D61CBF-5627-4124-9066-AFBE673CA0B9}" type="pres">
      <dgm:prSet presAssocID="{C5CB727D-3350-498B-BB75-EA46A05411FC}" presName="linear" presStyleCnt="0">
        <dgm:presLayoutVars>
          <dgm:dir/>
          <dgm:animLvl val="lvl"/>
          <dgm:resizeHandles val="exact"/>
        </dgm:presLayoutVars>
      </dgm:prSet>
      <dgm:spPr/>
    </dgm:pt>
    <dgm:pt modelId="{86623A9C-612C-4F66-90D2-4C4FF5086544}" type="pres">
      <dgm:prSet presAssocID="{BD961524-456B-4B5A-B7C4-BA539D95A3F7}" presName="parentLin" presStyleCnt="0"/>
      <dgm:spPr/>
    </dgm:pt>
    <dgm:pt modelId="{8BB65DA9-7799-47E1-B5CF-AF0D198526AD}" type="pres">
      <dgm:prSet presAssocID="{BD961524-456B-4B5A-B7C4-BA539D95A3F7}" presName="parentLeftMargin" presStyleLbl="node1" presStyleIdx="0" presStyleCnt="5"/>
      <dgm:spPr/>
    </dgm:pt>
    <dgm:pt modelId="{9FA34B2A-3C4C-44D1-9C2E-B643B9188537}" type="pres">
      <dgm:prSet presAssocID="{BD961524-456B-4B5A-B7C4-BA539D95A3F7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CA55B693-7EC4-4D2A-8C95-F74BACFC0E0A}" type="pres">
      <dgm:prSet presAssocID="{BD961524-456B-4B5A-B7C4-BA539D95A3F7}" presName="negativeSpace" presStyleCnt="0"/>
      <dgm:spPr/>
    </dgm:pt>
    <dgm:pt modelId="{3E360178-750C-46FF-BF66-20369C77F514}" type="pres">
      <dgm:prSet presAssocID="{BD961524-456B-4B5A-B7C4-BA539D95A3F7}" presName="childText" presStyleLbl="conFgAcc1" presStyleIdx="0" presStyleCnt="5">
        <dgm:presLayoutVars>
          <dgm:bulletEnabled val="1"/>
        </dgm:presLayoutVars>
      </dgm:prSet>
      <dgm:spPr/>
    </dgm:pt>
    <dgm:pt modelId="{790A1910-22ED-47E5-A2C8-9B722CEA96E8}" type="pres">
      <dgm:prSet presAssocID="{0E107133-F88B-422C-823B-40F922794798}" presName="spaceBetweenRectangles" presStyleCnt="0"/>
      <dgm:spPr/>
    </dgm:pt>
    <dgm:pt modelId="{D2C344D8-F91C-4AEA-BE9F-70FECE5F36D3}" type="pres">
      <dgm:prSet presAssocID="{EA3F0D43-E502-414E-ADAB-3DC52B31ED95}" presName="parentLin" presStyleCnt="0"/>
      <dgm:spPr/>
    </dgm:pt>
    <dgm:pt modelId="{FA77F84A-CD3F-4057-9BA8-E31411726F5B}" type="pres">
      <dgm:prSet presAssocID="{EA3F0D43-E502-414E-ADAB-3DC52B31ED95}" presName="parentLeftMargin" presStyleLbl="node1" presStyleIdx="0" presStyleCnt="5"/>
      <dgm:spPr/>
    </dgm:pt>
    <dgm:pt modelId="{50EA9766-AD1F-4205-A3F7-0E183DBFF50B}" type="pres">
      <dgm:prSet presAssocID="{EA3F0D43-E502-414E-ADAB-3DC52B31ED95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2F9042B8-E880-4EAF-BB61-F9965B97AB58}" type="pres">
      <dgm:prSet presAssocID="{EA3F0D43-E502-414E-ADAB-3DC52B31ED95}" presName="negativeSpace" presStyleCnt="0"/>
      <dgm:spPr/>
    </dgm:pt>
    <dgm:pt modelId="{9AF20B1B-8262-48A6-9E24-E409298CBBA2}" type="pres">
      <dgm:prSet presAssocID="{EA3F0D43-E502-414E-ADAB-3DC52B31ED95}" presName="childText" presStyleLbl="conFgAcc1" presStyleIdx="1" presStyleCnt="5">
        <dgm:presLayoutVars>
          <dgm:bulletEnabled val="1"/>
        </dgm:presLayoutVars>
      </dgm:prSet>
      <dgm:spPr/>
    </dgm:pt>
    <dgm:pt modelId="{F45A6DAA-9D33-4E49-BEF8-2FE26B7212A7}" type="pres">
      <dgm:prSet presAssocID="{2890403D-0563-4CC4-A04D-1BB57090C4DA}" presName="spaceBetweenRectangles" presStyleCnt="0"/>
      <dgm:spPr/>
    </dgm:pt>
    <dgm:pt modelId="{65EFA545-CA9B-4A60-9647-8EF7B1D251B7}" type="pres">
      <dgm:prSet presAssocID="{46611FAD-5442-4DD4-BED5-C4205A6DD250}" presName="parentLin" presStyleCnt="0"/>
      <dgm:spPr/>
    </dgm:pt>
    <dgm:pt modelId="{CBC6B99A-FC67-4F9F-8D8A-1B66A875ADCE}" type="pres">
      <dgm:prSet presAssocID="{46611FAD-5442-4DD4-BED5-C4205A6DD250}" presName="parentLeftMargin" presStyleLbl="node1" presStyleIdx="1" presStyleCnt="5"/>
      <dgm:spPr/>
    </dgm:pt>
    <dgm:pt modelId="{76E96A25-B162-4823-84D5-026B8B3A3F64}" type="pres">
      <dgm:prSet presAssocID="{46611FAD-5442-4DD4-BED5-C4205A6DD250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5A0AA3F2-8D92-4D68-8FAA-3A9576D1E41F}" type="pres">
      <dgm:prSet presAssocID="{46611FAD-5442-4DD4-BED5-C4205A6DD250}" presName="negativeSpace" presStyleCnt="0"/>
      <dgm:spPr/>
    </dgm:pt>
    <dgm:pt modelId="{FF87831E-6D45-4902-80C7-A5C70F0C0344}" type="pres">
      <dgm:prSet presAssocID="{46611FAD-5442-4DD4-BED5-C4205A6DD250}" presName="childText" presStyleLbl="conFgAcc1" presStyleIdx="2" presStyleCnt="5">
        <dgm:presLayoutVars>
          <dgm:bulletEnabled val="1"/>
        </dgm:presLayoutVars>
      </dgm:prSet>
      <dgm:spPr/>
    </dgm:pt>
    <dgm:pt modelId="{DAAFE5C0-AA03-49DC-B6F8-04D4B8A7B7C0}" type="pres">
      <dgm:prSet presAssocID="{D4805ECD-00C7-4544-8A10-99D5264BC036}" presName="spaceBetweenRectangles" presStyleCnt="0"/>
      <dgm:spPr/>
    </dgm:pt>
    <dgm:pt modelId="{F2F21F7A-77FE-462F-A8ED-50FE163779F1}" type="pres">
      <dgm:prSet presAssocID="{233E1B5A-648D-4276-9109-C1CF1FA6A204}" presName="parentLin" presStyleCnt="0"/>
      <dgm:spPr/>
    </dgm:pt>
    <dgm:pt modelId="{3483CB1B-6CE3-4757-A026-B17C4E9DF85B}" type="pres">
      <dgm:prSet presAssocID="{233E1B5A-648D-4276-9109-C1CF1FA6A204}" presName="parentLeftMargin" presStyleLbl="node1" presStyleIdx="2" presStyleCnt="5"/>
      <dgm:spPr/>
    </dgm:pt>
    <dgm:pt modelId="{0DD51AFA-5D21-476C-AE08-6986B462F5F5}" type="pres">
      <dgm:prSet presAssocID="{233E1B5A-648D-4276-9109-C1CF1FA6A204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303E0B65-BB33-4BA1-8846-6B500E4B81A1}" type="pres">
      <dgm:prSet presAssocID="{233E1B5A-648D-4276-9109-C1CF1FA6A204}" presName="negativeSpace" presStyleCnt="0"/>
      <dgm:spPr/>
    </dgm:pt>
    <dgm:pt modelId="{1F9AC5A6-7F94-4225-A9EB-B625C6ACB6BA}" type="pres">
      <dgm:prSet presAssocID="{233E1B5A-648D-4276-9109-C1CF1FA6A204}" presName="childText" presStyleLbl="conFgAcc1" presStyleIdx="3" presStyleCnt="5">
        <dgm:presLayoutVars>
          <dgm:bulletEnabled val="1"/>
        </dgm:presLayoutVars>
      </dgm:prSet>
      <dgm:spPr/>
    </dgm:pt>
    <dgm:pt modelId="{58E6EBEB-D22C-4DA6-8CCE-F05CAB171143}" type="pres">
      <dgm:prSet presAssocID="{4AA4585D-F329-4F09-A227-8A0973066E3D}" presName="spaceBetweenRectangles" presStyleCnt="0"/>
      <dgm:spPr/>
    </dgm:pt>
    <dgm:pt modelId="{78182618-967C-428F-9F0B-53D161EE09A2}" type="pres">
      <dgm:prSet presAssocID="{208D2AA0-0B42-4FC3-9D47-43473C3BECD0}" presName="parentLin" presStyleCnt="0"/>
      <dgm:spPr/>
    </dgm:pt>
    <dgm:pt modelId="{EBF27F29-CDB2-4287-8F2E-B80EC09D2C58}" type="pres">
      <dgm:prSet presAssocID="{208D2AA0-0B42-4FC3-9D47-43473C3BECD0}" presName="parentLeftMargin" presStyleLbl="node1" presStyleIdx="3" presStyleCnt="5"/>
      <dgm:spPr/>
    </dgm:pt>
    <dgm:pt modelId="{083A661C-6DB4-4FFD-9255-7B796C2908AD}" type="pres">
      <dgm:prSet presAssocID="{208D2AA0-0B42-4FC3-9D47-43473C3BECD0}" presName="parentText" presStyleLbl="node1" presStyleIdx="4" presStyleCnt="5">
        <dgm:presLayoutVars>
          <dgm:chMax val="0"/>
          <dgm:bulletEnabled val="1"/>
        </dgm:presLayoutVars>
      </dgm:prSet>
      <dgm:spPr/>
    </dgm:pt>
    <dgm:pt modelId="{3D48E82C-34A2-4231-855B-D33AF7D5C3BC}" type="pres">
      <dgm:prSet presAssocID="{208D2AA0-0B42-4FC3-9D47-43473C3BECD0}" presName="negativeSpace" presStyleCnt="0"/>
      <dgm:spPr/>
    </dgm:pt>
    <dgm:pt modelId="{8C1B7B6C-FBEB-4E34-B504-B0DC1B6CC8F4}" type="pres">
      <dgm:prSet presAssocID="{208D2AA0-0B42-4FC3-9D47-43473C3BECD0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AB6B5006-1F29-4795-BB0A-7C97D381229B}" type="presOf" srcId="{233E1B5A-648D-4276-9109-C1CF1FA6A204}" destId="{0DD51AFA-5D21-476C-AE08-6986B462F5F5}" srcOrd="1" destOrd="0" presId="urn:microsoft.com/office/officeart/2005/8/layout/list1"/>
    <dgm:cxn modelId="{A5911E2A-7D0A-4037-BEA7-76D927B19E26}" srcId="{46611FAD-5442-4DD4-BED5-C4205A6DD250}" destId="{02A067FF-8253-47AA-949B-1809A03AC126}" srcOrd="0" destOrd="0" parTransId="{14108AFA-6CBD-4013-8B0C-7ACF1C1740E0}" sibTransId="{1F7E4B5D-EBA5-45E6-9CF2-7B2837EAC4A9}"/>
    <dgm:cxn modelId="{2613292C-B2BF-4CA2-ACAF-84E28533B754}" srcId="{C5CB727D-3350-498B-BB75-EA46A05411FC}" destId="{EA3F0D43-E502-414E-ADAB-3DC52B31ED95}" srcOrd="1" destOrd="0" parTransId="{F6364026-337C-4E39-89C6-3196438859AF}" sibTransId="{2890403D-0563-4CC4-A04D-1BB57090C4DA}"/>
    <dgm:cxn modelId="{8D63B73B-65E9-42B3-A99C-DD90BD5ED9C9}" type="presOf" srcId="{233E1B5A-648D-4276-9109-C1CF1FA6A204}" destId="{3483CB1B-6CE3-4757-A026-B17C4E9DF85B}" srcOrd="0" destOrd="0" presId="urn:microsoft.com/office/officeart/2005/8/layout/list1"/>
    <dgm:cxn modelId="{8412035E-C078-4EFF-9F92-BDA11DC28B37}" srcId="{C5CB727D-3350-498B-BB75-EA46A05411FC}" destId="{46611FAD-5442-4DD4-BED5-C4205A6DD250}" srcOrd="2" destOrd="0" parTransId="{27D362A1-4A5B-4FB9-8EBE-029F49E790CC}" sibTransId="{D4805ECD-00C7-4544-8A10-99D5264BC036}"/>
    <dgm:cxn modelId="{78375368-A629-4491-8B90-E162CB0BC624}" srcId="{C5CB727D-3350-498B-BB75-EA46A05411FC}" destId="{208D2AA0-0B42-4FC3-9D47-43473C3BECD0}" srcOrd="4" destOrd="0" parTransId="{F4F8FD3D-18EB-42B7-9F5E-3D424B2215CA}" sibTransId="{D00E112F-405C-4C5F-AF75-11A95583D03C}"/>
    <dgm:cxn modelId="{7D94ED4E-80D5-4907-92BB-EB4230EFCEE6}" type="presOf" srcId="{BD961524-456B-4B5A-B7C4-BA539D95A3F7}" destId="{9FA34B2A-3C4C-44D1-9C2E-B643B9188537}" srcOrd="1" destOrd="0" presId="urn:microsoft.com/office/officeart/2005/8/layout/list1"/>
    <dgm:cxn modelId="{B483F151-B840-4EDB-BE7E-1EDC7EF8F359}" type="presOf" srcId="{46611FAD-5442-4DD4-BED5-C4205A6DD250}" destId="{76E96A25-B162-4823-84D5-026B8B3A3F64}" srcOrd="1" destOrd="0" presId="urn:microsoft.com/office/officeart/2005/8/layout/list1"/>
    <dgm:cxn modelId="{99619353-4A54-47D1-8812-5953F999C54D}" type="presOf" srcId="{BD961524-456B-4B5A-B7C4-BA539D95A3F7}" destId="{8BB65DA9-7799-47E1-B5CF-AF0D198526AD}" srcOrd="0" destOrd="0" presId="urn:microsoft.com/office/officeart/2005/8/layout/list1"/>
    <dgm:cxn modelId="{BC0EDC54-E699-4F97-B19B-5C32D02D7A6B}" type="presOf" srcId="{208D2AA0-0B42-4FC3-9D47-43473C3BECD0}" destId="{EBF27F29-CDB2-4287-8F2E-B80EC09D2C58}" srcOrd="0" destOrd="0" presId="urn:microsoft.com/office/officeart/2005/8/layout/list1"/>
    <dgm:cxn modelId="{F16A2B89-83DD-44BF-B136-53F1A7BF06B8}" type="presOf" srcId="{46611FAD-5442-4DD4-BED5-C4205A6DD250}" destId="{CBC6B99A-FC67-4F9F-8D8A-1B66A875ADCE}" srcOrd="0" destOrd="0" presId="urn:microsoft.com/office/officeart/2005/8/layout/list1"/>
    <dgm:cxn modelId="{2933549E-6C4A-484F-9982-F13E92D8438B}" type="presOf" srcId="{208D2AA0-0B42-4FC3-9D47-43473C3BECD0}" destId="{083A661C-6DB4-4FFD-9255-7B796C2908AD}" srcOrd="1" destOrd="0" presId="urn:microsoft.com/office/officeart/2005/8/layout/list1"/>
    <dgm:cxn modelId="{3B831CBF-B95E-407C-ABA1-D03B65E523CE}" type="presOf" srcId="{EA3F0D43-E502-414E-ADAB-3DC52B31ED95}" destId="{50EA9766-AD1F-4205-A3F7-0E183DBFF50B}" srcOrd="1" destOrd="0" presId="urn:microsoft.com/office/officeart/2005/8/layout/list1"/>
    <dgm:cxn modelId="{1C6AD4C2-8598-4513-A43C-5F4C8C43BA1D}" type="presOf" srcId="{C5CB727D-3350-498B-BB75-EA46A05411FC}" destId="{41D61CBF-5627-4124-9066-AFBE673CA0B9}" srcOrd="0" destOrd="0" presId="urn:microsoft.com/office/officeart/2005/8/layout/list1"/>
    <dgm:cxn modelId="{81E611C4-B79C-4D76-A680-3C638CA03429}" type="presOf" srcId="{EA3F0D43-E502-414E-ADAB-3DC52B31ED95}" destId="{FA77F84A-CD3F-4057-9BA8-E31411726F5B}" srcOrd="0" destOrd="0" presId="urn:microsoft.com/office/officeart/2005/8/layout/list1"/>
    <dgm:cxn modelId="{0A50E2D6-A9CC-4430-9E05-93A2A2A34F13}" srcId="{C5CB727D-3350-498B-BB75-EA46A05411FC}" destId="{233E1B5A-648D-4276-9109-C1CF1FA6A204}" srcOrd="3" destOrd="0" parTransId="{4D84A528-7FF2-44DB-985E-33B890F6E7AE}" sibTransId="{4AA4585D-F329-4F09-A227-8A0973066E3D}"/>
    <dgm:cxn modelId="{8899ACF0-54A5-417E-9A82-A0DF937657DA}" srcId="{C5CB727D-3350-498B-BB75-EA46A05411FC}" destId="{BD961524-456B-4B5A-B7C4-BA539D95A3F7}" srcOrd="0" destOrd="0" parTransId="{3F0A6C36-DB0E-4E42-9B4D-3ED14681517A}" sibTransId="{0E107133-F88B-422C-823B-40F922794798}"/>
    <dgm:cxn modelId="{E50BF4F6-C252-408E-8FE6-70AA5A0FCFC8}" type="presOf" srcId="{02A067FF-8253-47AA-949B-1809A03AC126}" destId="{FF87831E-6D45-4902-80C7-A5C70F0C0344}" srcOrd="0" destOrd="0" presId="urn:microsoft.com/office/officeart/2005/8/layout/list1"/>
    <dgm:cxn modelId="{001021BC-F4BD-4CB3-9769-9C87D92CB4A0}" type="presParOf" srcId="{41D61CBF-5627-4124-9066-AFBE673CA0B9}" destId="{86623A9C-612C-4F66-90D2-4C4FF5086544}" srcOrd="0" destOrd="0" presId="urn:microsoft.com/office/officeart/2005/8/layout/list1"/>
    <dgm:cxn modelId="{2948640D-13D6-4DD1-A22C-B7A31B84A386}" type="presParOf" srcId="{86623A9C-612C-4F66-90D2-4C4FF5086544}" destId="{8BB65DA9-7799-47E1-B5CF-AF0D198526AD}" srcOrd="0" destOrd="0" presId="urn:microsoft.com/office/officeart/2005/8/layout/list1"/>
    <dgm:cxn modelId="{421738F2-0EB5-451F-B294-259101C6B771}" type="presParOf" srcId="{86623A9C-612C-4F66-90D2-4C4FF5086544}" destId="{9FA34B2A-3C4C-44D1-9C2E-B643B9188537}" srcOrd="1" destOrd="0" presId="urn:microsoft.com/office/officeart/2005/8/layout/list1"/>
    <dgm:cxn modelId="{5FD149CB-19E2-47BF-A1AE-125BCFB74CBE}" type="presParOf" srcId="{41D61CBF-5627-4124-9066-AFBE673CA0B9}" destId="{CA55B693-7EC4-4D2A-8C95-F74BACFC0E0A}" srcOrd="1" destOrd="0" presId="urn:microsoft.com/office/officeart/2005/8/layout/list1"/>
    <dgm:cxn modelId="{8526B814-70B9-4AAA-82EF-98B269A4E95F}" type="presParOf" srcId="{41D61CBF-5627-4124-9066-AFBE673CA0B9}" destId="{3E360178-750C-46FF-BF66-20369C77F514}" srcOrd="2" destOrd="0" presId="urn:microsoft.com/office/officeart/2005/8/layout/list1"/>
    <dgm:cxn modelId="{F1BD54B6-53ED-4E17-BDCF-4A4E8B2D3ACE}" type="presParOf" srcId="{41D61CBF-5627-4124-9066-AFBE673CA0B9}" destId="{790A1910-22ED-47E5-A2C8-9B722CEA96E8}" srcOrd="3" destOrd="0" presId="urn:microsoft.com/office/officeart/2005/8/layout/list1"/>
    <dgm:cxn modelId="{78CB9C97-E597-49D4-9483-484C8C488F48}" type="presParOf" srcId="{41D61CBF-5627-4124-9066-AFBE673CA0B9}" destId="{D2C344D8-F91C-4AEA-BE9F-70FECE5F36D3}" srcOrd="4" destOrd="0" presId="urn:microsoft.com/office/officeart/2005/8/layout/list1"/>
    <dgm:cxn modelId="{FA5C6C97-D4F6-4747-BB7B-DD7509E3C6C4}" type="presParOf" srcId="{D2C344D8-F91C-4AEA-BE9F-70FECE5F36D3}" destId="{FA77F84A-CD3F-4057-9BA8-E31411726F5B}" srcOrd="0" destOrd="0" presId="urn:microsoft.com/office/officeart/2005/8/layout/list1"/>
    <dgm:cxn modelId="{A9268977-1FC3-45A7-9943-A8899AA52D1C}" type="presParOf" srcId="{D2C344D8-F91C-4AEA-BE9F-70FECE5F36D3}" destId="{50EA9766-AD1F-4205-A3F7-0E183DBFF50B}" srcOrd="1" destOrd="0" presId="urn:microsoft.com/office/officeart/2005/8/layout/list1"/>
    <dgm:cxn modelId="{6409843A-2A22-407E-87FA-9E8CB335B5D6}" type="presParOf" srcId="{41D61CBF-5627-4124-9066-AFBE673CA0B9}" destId="{2F9042B8-E880-4EAF-BB61-F9965B97AB58}" srcOrd="5" destOrd="0" presId="urn:microsoft.com/office/officeart/2005/8/layout/list1"/>
    <dgm:cxn modelId="{F56B0CEB-D317-4469-AAC7-7EF5751EAA5E}" type="presParOf" srcId="{41D61CBF-5627-4124-9066-AFBE673CA0B9}" destId="{9AF20B1B-8262-48A6-9E24-E409298CBBA2}" srcOrd="6" destOrd="0" presId="urn:microsoft.com/office/officeart/2005/8/layout/list1"/>
    <dgm:cxn modelId="{D65D6EEC-C091-4589-8600-92AD14B92B90}" type="presParOf" srcId="{41D61CBF-5627-4124-9066-AFBE673CA0B9}" destId="{F45A6DAA-9D33-4E49-BEF8-2FE26B7212A7}" srcOrd="7" destOrd="0" presId="urn:microsoft.com/office/officeart/2005/8/layout/list1"/>
    <dgm:cxn modelId="{DA19E777-BA36-4438-8788-9B0689216BEF}" type="presParOf" srcId="{41D61CBF-5627-4124-9066-AFBE673CA0B9}" destId="{65EFA545-CA9B-4A60-9647-8EF7B1D251B7}" srcOrd="8" destOrd="0" presId="urn:microsoft.com/office/officeart/2005/8/layout/list1"/>
    <dgm:cxn modelId="{73ACB155-1EEE-4E79-B354-4F9B20E84A8D}" type="presParOf" srcId="{65EFA545-CA9B-4A60-9647-8EF7B1D251B7}" destId="{CBC6B99A-FC67-4F9F-8D8A-1B66A875ADCE}" srcOrd="0" destOrd="0" presId="urn:microsoft.com/office/officeart/2005/8/layout/list1"/>
    <dgm:cxn modelId="{F5CA8D5C-1C99-4325-AC18-D357E9965494}" type="presParOf" srcId="{65EFA545-CA9B-4A60-9647-8EF7B1D251B7}" destId="{76E96A25-B162-4823-84D5-026B8B3A3F64}" srcOrd="1" destOrd="0" presId="urn:microsoft.com/office/officeart/2005/8/layout/list1"/>
    <dgm:cxn modelId="{E1FF5352-9FC1-4102-9E8B-EE193200BB78}" type="presParOf" srcId="{41D61CBF-5627-4124-9066-AFBE673CA0B9}" destId="{5A0AA3F2-8D92-4D68-8FAA-3A9576D1E41F}" srcOrd="9" destOrd="0" presId="urn:microsoft.com/office/officeart/2005/8/layout/list1"/>
    <dgm:cxn modelId="{5FB0BAD6-53B0-43D9-B65D-2872624D3081}" type="presParOf" srcId="{41D61CBF-5627-4124-9066-AFBE673CA0B9}" destId="{FF87831E-6D45-4902-80C7-A5C70F0C0344}" srcOrd="10" destOrd="0" presId="urn:microsoft.com/office/officeart/2005/8/layout/list1"/>
    <dgm:cxn modelId="{38CF9A03-547F-4F6D-B8C0-71E7ECAF0ED5}" type="presParOf" srcId="{41D61CBF-5627-4124-9066-AFBE673CA0B9}" destId="{DAAFE5C0-AA03-49DC-B6F8-04D4B8A7B7C0}" srcOrd="11" destOrd="0" presId="urn:microsoft.com/office/officeart/2005/8/layout/list1"/>
    <dgm:cxn modelId="{E656A937-A20C-493A-9BD0-04F25A347766}" type="presParOf" srcId="{41D61CBF-5627-4124-9066-AFBE673CA0B9}" destId="{F2F21F7A-77FE-462F-A8ED-50FE163779F1}" srcOrd="12" destOrd="0" presId="urn:microsoft.com/office/officeart/2005/8/layout/list1"/>
    <dgm:cxn modelId="{9D914A32-D0B5-4D15-9B30-D1517FAFA73B}" type="presParOf" srcId="{F2F21F7A-77FE-462F-A8ED-50FE163779F1}" destId="{3483CB1B-6CE3-4757-A026-B17C4E9DF85B}" srcOrd="0" destOrd="0" presId="urn:microsoft.com/office/officeart/2005/8/layout/list1"/>
    <dgm:cxn modelId="{331BE2C0-A7D1-493E-8B66-280224D760E9}" type="presParOf" srcId="{F2F21F7A-77FE-462F-A8ED-50FE163779F1}" destId="{0DD51AFA-5D21-476C-AE08-6986B462F5F5}" srcOrd="1" destOrd="0" presId="urn:microsoft.com/office/officeart/2005/8/layout/list1"/>
    <dgm:cxn modelId="{04B311A4-A892-4249-BF4F-2ADE47933CFB}" type="presParOf" srcId="{41D61CBF-5627-4124-9066-AFBE673CA0B9}" destId="{303E0B65-BB33-4BA1-8846-6B500E4B81A1}" srcOrd="13" destOrd="0" presId="urn:microsoft.com/office/officeart/2005/8/layout/list1"/>
    <dgm:cxn modelId="{26E59F46-8725-419D-B97B-7D83521974E1}" type="presParOf" srcId="{41D61CBF-5627-4124-9066-AFBE673CA0B9}" destId="{1F9AC5A6-7F94-4225-A9EB-B625C6ACB6BA}" srcOrd="14" destOrd="0" presId="urn:microsoft.com/office/officeart/2005/8/layout/list1"/>
    <dgm:cxn modelId="{607CD9F8-4BD1-4793-8949-3EC04C1204EA}" type="presParOf" srcId="{41D61CBF-5627-4124-9066-AFBE673CA0B9}" destId="{58E6EBEB-D22C-4DA6-8CCE-F05CAB171143}" srcOrd="15" destOrd="0" presId="urn:microsoft.com/office/officeart/2005/8/layout/list1"/>
    <dgm:cxn modelId="{BA4AC082-2B31-47A4-AAE3-C87B75BD0064}" type="presParOf" srcId="{41D61CBF-5627-4124-9066-AFBE673CA0B9}" destId="{78182618-967C-428F-9F0B-53D161EE09A2}" srcOrd="16" destOrd="0" presId="urn:microsoft.com/office/officeart/2005/8/layout/list1"/>
    <dgm:cxn modelId="{3EB1EEFB-219C-418F-BA7B-239ADEC91D13}" type="presParOf" srcId="{78182618-967C-428F-9F0B-53D161EE09A2}" destId="{EBF27F29-CDB2-4287-8F2E-B80EC09D2C58}" srcOrd="0" destOrd="0" presId="urn:microsoft.com/office/officeart/2005/8/layout/list1"/>
    <dgm:cxn modelId="{31BAE398-6A9F-4B33-98D1-2519CAAFB652}" type="presParOf" srcId="{78182618-967C-428F-9F0B-53D161EE09A2}" destId="{083A661C-6DB4-4FFD-9255-7B796C2908AD}" srcOrd="1" destOrd="0" presId="urn:microsoft.com/office/officeart/2005/8/layout/list1"/>
    <dgm:cxn modelId="{74DADB40-F7E2-42CE-AF98-EC24A03297F8}" type="presParOf" srcId="{41D61CBF-5627-4124-9066-AFBE673CA0B9}" destId="{3D48E82C-34A2-4231-855B-D33AF7D5C3BC}" srcOrd="17" destOrd="0" presId="urn:microsoft.com/office/officeart/2005/8/layout/list1"/>
    <dgm:cxn modelId="{6DCA6CB0-1CEB-4AB0-9B31-E8A88CC851B2}" type="presParOf" srcId="{41D61CBF-5627-4124-9066-AFBE673CA0B9}" destId="{8C1B7B6C-FBEB-4E34-B504-B0DC1B6CC8F4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D79951-5688-4311-8EFE-7AED7D190A07}">
      <dsp:nvSpPr>
        <dsp:cNvPr id="0" name=""/>
        <dsp:cNvSpPr/>
      </dsp:nvSpPr>
      <dsp:spPr>
        <a:xfrm>
          <a:off x="0" y="50048"/>
          <a:ext cx="4697730" cy="99567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3700" kern="1200" dirty="0">
              <a:latin typeface="Noto Sans" panose="020B0502040504020204" pitchFamily="34" charset="0"/>
              <a:cs typeface="Noto Sans" panose="020B0502040504020204" pitchFamily="34" charset="0"/>
            </a:rPr>
            <a:t>確認硬體需求</a:t>
          </a:r>
          <a:endParaRPr lang="en-US" sz="3700" kern="1200" dirty="0">
            <a:latin typeface="Noto Sans" panose="020B0502040504020204" pitchFamily="34" charset="0"/>
            <a:ea typeface="Noto Sans" panose="020B0502040504020204" pitchFamily="34" charset="0"/>
            <a:cs typeface="Noto Sans" panose="020B0502040504020204" pitchFamily="34" charset="0"/>
          </a:endParaRPr>
        </a:p>
      </dsp:txBody>
      <dsp:txXfrm>
        <a:off x="48605" y="98653"/>
        <a:ext cx="4600520" cy="898460"/>
      </dsp:txXfrm>
    </dsp:sp>
    <dsp:sp modelId="{711C580E-529B-4080-9690-2B4A876131A0}">
      <dsp:nvSpPr>
        <dsp:cNvPr id="0" name=""/>
        <dsp:cNvSpPr/>
      </dsp:nvSpPr>
      <dsp:spPr>
        <a:xfrm>
          <a:off x="0" y="1152278"/>
          <a:ext cx="4697730" cy="995670"/>
        </a:xfrm>
        <a:prstGeom prst="roundRect">
          <a:avLst/>
        </a:prstGeom>
        <a:solidFill>
          <a:schemeClr val="accent5">
            <a:hueOff val="-2483469"/>
            <a:satOff val="9953"/>
            <a:lumOff val="215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3700" kern="1200" dirty="0">
              <a:latin typeface="Noto Sans" panose="020B0502040504020204" pitchFamily="34" charset="0"/>
              <a:cs typeface="Noto Sans" panose="020B0502040504020204" pitchFamily="34" charset="0"/>
            </a:rPr>
            <a:t>下載系統</a:t>
          </a:r>
          <a:endParaRPr lang="en-US" sz="3700" kern="1200" dirty="0">
            <a:latin typeface="Noto Sans" panose="020B0502040504020204" pitchFamily="34" charset="0"/>
            <a:ea typeface="Noto Sans" panose="020B0502040504020204" pitchFamily="34" charset="0"/>
            <a:cs typeface="Noto Sans" panose="020B0502040504020204" pitchFamily="34" charset="0"/>
          </a:endParaRPr>
        </a:p>
      </dsp:txBody>
      <dsp:txXfrm>
        <a:off x="48605" y="1200883"/>
        <a:ext cx="4600520" cy="898460"/>
      </dsp:txXfrm>
    </dsp:sp>
    <dsp:sp modelId="{49082B0B-0427-4738-B777-A82893093DBA}">
      <dsp:nvSpPr>
        <dsp:cNvPr id="0" name=""/>
        <dsp:cNvSpPr/>
      </dsp:nvSpPr>
      <dsp:spPr>
        <a:xfrm>
          <a:off x="0" y="2254508"/>
          <a:ext cx="4697730" cy="995670"/>
        </a:xfrm>
        <a:prstGeom prst="roundRect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3700" kern="1200" dirty="0">
              <a:latin typeface="Noto Sans" panose="020B0502040504020204" pitchFamily="34" charset="0"/>
              <a:cs typeface="Noto Sans" panose="020B0502040504020204" pitchFamily="34" charset="0"/>
            </a:rPr>
            <a:t>製作系統開機碟</a:t>
          </a:r>
          <a:endParaRPr lang="en-US" sz="3700" kern="1200" dirty="0">
            <a:latin typeface="Noto Sans" panose="020B0502040504020204" pitchFamily="34" charset="0"/>
            <a:ea typeface="Noto Sans" panose="020B0502040504020204" pitchFamily="34" charset="0"/>
            <a:cs typeface="Noto Sans" panose="020B0502040504020204" pitchFamily="34" charset="0"/>
          </a:endParaRPr>
        </a:p>
      </dsp:txBody>
      <dsp:txXfrm>
        <a:off x="48605" y="2303113"/>
        <a:ext cx="4600520" cy="898460"/>
      </dsp:txXfrm>
    </dsp:sp>
    <dsp:sp modelId="{16C46F22-FE5F-4495-8565-C597932CA871}">
      <dsp:nvSpPr>
        <dsp:cNvPr id="0" name=""/>
        <dsp:cNvSpPr/>
      </dsp:nvSpPr>
      <dsp:spPr>
        <a:xfrm>
          <a:off x="0" y="3356738"/>
          <a:ext cx="4697730" cy="995670"/>
        </a:xfrm>
        <a:prstGeom prst="roundRect">
          <a:avLst/>
        </a:prstGeom>
        <a:solidFill>
          <a:schemeClr val="accent5">
            <a:hueOff val="-7450407"/>
            <a:satOff val="29858"/>
            <a:lumOff val="647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3700" kern="1200" dirty="0">
              <a:latin typeface="Noto Sans" panose="020B0502040504020204" pitchFamily="34" charset="0"/>
              <a:cs typeface="Noto Sans" panose="020B0502040504020204" pitchFamily="34" charset="0"/>
            </a:rPr>
            <a:t>安裝系統</a:t>
          </a:r>
          <a:endParaRPr lang="en-US" sz="3700" kern="1200" dirty="0">
            <a:latin typeface="Noto Sans" panose="020B0502040504020204" pitchFamily="34" charset="0"/>
            <a:ea typeface="Noto Sans" panose="020B0502040504020204" pitchFamily="34" charset="0"/>
            <a:cs typeface="Noto Sans" panose="020B0502040504020204" pitchFamily="34" charset="0"/>
          </a:endParaRPr>
        </a:p>
      </dsp:txBody>
      <dsp:txXfrm>
        <a:off x="48605" y="3405343"/>
        <a:ext cx="4600520" cy="898460"/>
      </dsp:txXfrm>
    </dsp:sp>
    <dsp:sp modelId="{AA3A24F3-F069-4728-A076-E63DBFB96841}">
      <dsp:nvSpPr>
        <dsp:cNvPr id="0" name=""/>
        <dsp:cNvSpPr/>
      </dsp:nvSpPr>
      <dsp:spPr>
        <a:xfrm>
          <a:off x="0" y="4458969"/>
          <a:ext cx="4697730" cy="995670"/>
        </a:xfrm>
        <a:prstGeom prst="round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3700" kern="1200" dirty="0">
              <a:latin typeface="Noto Sans" panose="020B0502040504020204" pitchFamily="34" charset="0"/>
              <a:cs typeface="Noto Sans" panose="020B0502040504020204" pitchFamily="34" charset="0"/>
            </a:rPr>
            <a:t>啟用金鑰</a:t>
          </a:r>
          <a:endParaRPr lang="en-US" sz="3700" kern="1200" dirty="0">
            <a:latin typeface="Noto Sans" panose="020B0502040504020204" pitchFamily="34" charset="0"/>
            <a:ea typeface="Noto Sans" panose="020B0502040504020204" pitchFamily="34" charset="0"/>
            <a:cs typeface="Noto Sans" panose="020B0502040504020204" pitchFamily="34" charset="0"/>
          </a:endParaRPr>
        </a:p>
      </dsp:txBody>
      <dsp:txXfrm>
        <a:off x="48605" y="4507574"/>
        <a:ext cx="4600520" cy="89846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38096C-9B5C-4B05-A1BD-AFF8083C3363}">
      <dsp:nvSpPr>
        <dsp:cNvPr id="0" name=""/>
        <dsp:cNvSpPr/>
      </dsp:nvSpPr>
      <dsp:spPr>
        <a:xfrm>
          <a:off x="0" y="1288310"/>
          <a:ext cx="5000124" cy="2173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8065" tIns="479044" rIns="388065" bIns="163576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sz="2300" kern="1200" dirty="0">
              <a:latin typeface="Noto Sans" panose="020B0502040504020204" pitchFamily="34" charset="0"/>
              <a:cs typeface="Noto Sans" panose="020B0502040504020204" pitchFamily="34" charset="0"/>
            </a:rPr>
            <a:t>首頁</a:t>
          </a:r>
          <a:r>
            <a:rPr lang="en-US" sz="2300" kern="1200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rPr>
            <a:t>&gt;</a:t>
          </a:r>
          <a:r>
            <a:rPr lang="zh-TW" sz="2300" kern="1200" dirty="0">
              <a:latin typeface="Noto Sans" panose="020B0502040504020204" pitchFamily="34" charset="0"/>
              <a:cs typeface="Noto Sans" panose="020B0502040504020204" pitchFamily="34" charset="0"/>
            </a:rPr>
            <a:t>教育軟體下載區</a:t>
          </a:r>
          <a:r>
            <a:rPr lang="en-US" sz="2300" kern="1200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rPr>
            <a:t>&gt;</a:t>
          </a:r>
          <a:r>
            <a:rPr lang="zh-TW" sz="2300" kern="1200" dirty="0">
              <a:latin typeface="Noto Sans" panose="020B0502040504020204" pitchFamily="34" charset="0"/>
              <a:cs typeface="Noto Sans" panose="020B0502040504020204" pitchFamily="34" charset="0"/>
            </a:rPr>
            <a:t>花蓮縣教育處</a:t>
          </a:r>
          <a:r>
            <a:rPr lang="en-US" sz="2300" kern="1200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rPr>
            <a:t>-</a:t>
          </a:r>
          <a:r>
            <a:rPr lang="zh-TW" sz="2300" kern="1200" dirty="0">
              <a:latin typeface="Noto Sans" panose="020B0502040504020204" pitchFamily="34" charset="0"/>
              <a:cs typeface="Noto Sans" panose="020B0502040504020204" pitchFamily="34" charset="0"/>
            </a:rPr>
            <a:t>微軟大量授權軟體</a:t>
          </a:r>
          <a:r>
            <a:rPr lang="en-US" sz="2300" kern="1200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rPr>
            <a:t>-Windows10</a:t>
          </a:r>
          <a:r>
            <a:rPr lang="zh-TW" sz="2300" kern="1200" dirty="0">
              <a:latin typeface="Noto Sans" panose="020B0502040504020204" pitchFamily="34" charset="0"/>
              <a:cs typeface="Noto Sans" panose="020B0502040504020204" pitchFamily="34" charset="0"/>
            </a:rPr>
            <a:t>、</a:t>
          </a:r>
          <a:r>
            <a:rPr lang="en-US" sz="2300" kern="1200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rPr>
            <a:t>Windows11-</a:t>
          </a:r>
          <a:r>
            <a:rPr lang="zh-TW" sz="2300" kern="1200" dirty="0">
              <a:latin typeface="Noto Sans" panose="020B0502040504020204" pitchFamily="34" charset="0"/>
              <a:cs typeface="Noto Sans" panose="020B0502040504020204" pitchFamily="34" charset="0"/>
            </a:rPr>
            <a:t>更新 </a:t>
          </a:r>
          <a:r>
            <a:rPr lang="en-US" sz="2300" kern="1200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rPr>
            <a:t>(KMS</a:t>
          </a:r>
          <a:r>
            <a:rPr lang="zh-TW" sz="2300" kern="1200" dirty="0">
              <a:latin typeface="Noto Sans" panose="020B0502040504020204" pitchFamily="34" charset="0"/>
              <a:cs typeface="Noto Sans" panose="020B0502040504020204" pitchFamily="34" charset="0"/>
            </a:rPr>
            <a:t>授權啟動檔案</a:t>
          </a:r>
          <a:r>
            <a:rPr lang="en-US" sz="2300" kern="1200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rPr>
            <a:t>)</a:t>
          </a:r>
        </a:p>
      </dsp:txBody>
      <dsp:txXfrm>
        <a:off x="0" y="1288310"/>
        <a:ext cx="5000124" cy="2173500"/>
      </dsp:txXfrm>
    </dsp:sp>
    <dsp:sp modelId="{A8E88281-E9A1-49A2-9448-0365AB27325C}">
      <dsp:nvSpPr>
        <dsp:cNvPr id="0" name=""/>
        <dsp:cNvSpPr/>
      </dsp:nvSpPr>
      <dsp:spPr>
        <a:xfrm>
          <a:off x="250006" y="948830"/>
          <a:ext cx="3500086" cy="67896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2295" tIns="0" rIns="132295" bIns="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2300" kern="1200" baseline="0" dirty="0">
              <a:latin typeface="華康雅藝體 Std W6" panose="040B0600000000000000" pitchFamily="82" charset="-120"/>
              <a:ea typeface="華康雅藝體 Std W6" panose="040B0600000000000000" pitchFamily="82" charset="-120"/>
              <a:cs typeface="Noto Sans" panose="020B0502040504020204" pitchFamily="34" charset="0"/>
              <a:hlinkClick xmlns:r="http://schemas.openxmlformats.org/officeDocument/2006/relationships" r:id="rId1"/>
            </a:rPr>
            <a:t>花蓮縣教育網</a:t>
          </a:r>
          <a:endParaRPr lang="en-US" sz="2300" kern="1200" baseline="0" dirty="0">
            <a:latin typeface="華康雅藝體 Std W6" panose="040B0600000000000000" pitchFamily="82" charset="-120"/>
            <a:ea typeface="華康雅藝體 Std W6" panose="040B0600000000000000" pitchFamily="82" charset="-120"/>
            <a:cs typeface="Noto Sans" panose="020B0502040504020204" pitchFamily="34" charset="0"/>
          </a:endParaRPr>
        </a:p>
      </dsp:txBody>
      <dsp:txXfrm>
        <a:off x="283150" y="981974"/>
        <a:ext cx="3433798" cy="612672"/>
      </dsp:txXfrm>
    </dsp:sp>
    <dsp:sp modelId="{2230D8D1-812B-46EF-8DB8-E93BACEF9B52}">
      <dsp:nvSpPr>
        <dsp:cNvPr id="0" name=""/>
        <dsp:cNvSpPr/>
      </dsp:nvSpPr>
      <dsp:spPr>
        <a:xfrm>
          <a:off x="0" y="3925490"/>
          <a:ext cx="5000124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E5FAA11-3E01-43F1-8975-150EAC04E182}">
      <dsp:nvSpPr>
        <dsp:cNvPr id="0" name=""/>
        <dsp:cNvSpPr/>
      </dsp:nvSpPr>
      <dsp:spPr>
        <a:xfrm>
          <a:off x="250006" y="3586010"/>
          <a:ext cx="3500086" cy="678960"/>
        </a:xfrm>
        <a:prstGeom prst="roundRect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2295" tIns="0" rIns="132295" bIns="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baseline="0" dirty="0">
              <a:latin typeface="華康雅藝體 Std W6" panose="040B0600000000000000" pitchFamily="82" charset="-120"/>
              <a:ea typeface="華康雅藝體 Std W6" panose="040B0600000000000000" pitchFamily="82" charset="-120"/>
              <a:cs typeface="Noto Sans" panose="020B0502040504020204" pitchFamily="34" charset="0"/>
              <a:hlinkClick xmlns:r="http://schemas.openxmlformats.org/officeDocument/2006/relationships" r:id="rId2"/>
            </a:rPr>
            <a:t>Microsoft</a:t>
          </a:r>
          <a:r>
            <a:rPr lang="zh-TW" sz="2300" kern="1200" baseline="0" dirty="0">
              <a:latin typeface="華康雅藝體 Std W6" panose="040B0600000000000000" pitchFamily="82" charset="-120"/>
              <a:ea typeface="華康雅藝體 Std W6" panose="040B0600000000000000" pitchFamily="82" charset="-120"/>
              <a:cs typeface="Noto Sans" panose="020B0502040504020204" pitchFamily="34" charset="0"/>
              <a:hlinkClick xmlns:r="http://schemas.openxmlformats.org/officeDocument/2006/relationships" r:id="rId2"/>
            </a:rPr>
            <a:t>官方下載頁面</a:t>
          </a:r>
          <a:endParaRPr lang="en-US" sz="2300" kern="1200" baseline="0" dirty="0">
            <a:latin typeface="華康雅藝體 Std W6" panose="040B0600000000000000" pitchFamily="82" charset="-120"/>
            <a:ea typeface="華康雅藝體 Std W6" panose="040B0600000000000000" pitchFamily="82" charset="-120"/>
            <a:cs typeface="Noto Sans" panose="020B0502040504020204" pitchFamily="34" charset="0"/>
          </a:endParaRPr>
        </a:p>
      </dsp:txBody>
      <dsp:txXfrm>
        <a:off x="283150" y="3619154"/>
        <a:ext cx="3433798" cy="61267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D12579-80A9-4239-A909-39E976330638}">
      <dsp:nvSpPr>
        <dsp:cNvPr id="0" name=""/>
        <dsp:cNvSpPr/>
      </dsp:nvSpPr>
      <dsp:spPr>
        <a:xfrm>
          <a:off x="0" y="0"/>
          <a:ext cx="6072759" cy="71079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2000" kern="1200" dirty="0">
              <a:latin typeface="Noto Sans" panose="020B0502040504020204" pitchFamily="34" charset="0"/>
              <a:cs typeface="Noto Sans" panose="020B0502040504020204" pitchFamily="34" charset="0"/>
            </a:rPr>
            <a:t>插入開機碟後，在</a:t>
          </a:r>
          <a:r>
            <a:rPr lang="en-US" sz="2000" kern="1200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rPr>
            <a:t>BIOS</a:t>
          </a:r>
          <a:r>
            <a:rPr lang="zh-TW" sz="2000" kern="1200" dirty="0">
              <a:latin typeface="Noto Sans" panose="020B0502040504020204" pitchFamily="34" charset="0"/>
              <a:cs typeface="Noto Sans" panose="020B0502040504020204" pitchFamily="34" charset="0"/>
            </a:rPr>
            <a:t>中選擇</a:t>
          </a:r>
          <a:r>
            <a:rPr lang="en-US" sz="2000" kern="1200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rPr>
            <a:t>USB</a:t>
          </a:r>
          <a:r>
            <a:rPr lang="zh-TW" sz="2000" kern="1200" dirty="0">
              <a:latin typeface="Noto Sans" panose="020B0502040504020204" pitchFamily="34" charset="0"/>
              <a:cs typeface="Noto Sans" panose="020B0502040504020204" pitchFamily="34" charset="0"/>
            </a:rPr>
            <a:t>開機</a:t>
          </a:r>
          <a:endParaRPr lang="en-US" sz="2000" kern="1200" dirty="0">
            <a:latin typeface="Noto Sans" panose="020B0502040504020204" pitchFamily="34" charset="0"/>
            <a:ea typeface="Noto Sans" panose="020B0502040504020204" pitchFamily="34" charset="0"/>
            <a:cs typeface="Noto Sans" panose="020B0502040504020204" pitchFamily="34" charset="0"/>
          </a:endParaRPr>
        </a:p>
      </dsp:txBody>
      <dsp:txXfrm>
        <a:off x="20819" y="20819"/>
        <a:ext cx="5222588" cy="669159"/>
      </dsp:txXfrm>
    </dsp:sp>
    <dsp:sp modelId="{3BA9491A-BAEE-4DAD-AB59-6F6488CB5CFB}">
      <dsp:nvSpPr>
        <dsp:cNvPr id="0" name=""/>
        <dsp:cNvSpPr/>
      </dsp:nvSpPr>
      <dsp:spPr>
        <a:xfrm>
          <a:off x="453485" y="809519"/>
          <a:ext cx="6072759" cy="710797"/>
        </a:xfrm>
        <a:prstGeom prst="roundRect">
          <a:avLst>
            <a:gd name="adj" fmla="val 10000"/>
          </a:avLst>
        </a:prstGeom>
        <a:solidFill>
          <a:schemeClr val="accent2">
            <a:hueOff val="1170380"/>
            <a:satOff val="-1460"/>
            <a:lumOff val="34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rPr>
            <a:t>選擇語言與版本</a:t>
          </a:r>
        </a:p>
      </dsp:txBody>
      <dsp:txXfrm>
        <a:off x="474304" y="830338"/>
        <a:ext cx="5115617" cy="669159"/>
      </dsp:txXfrm>
    </dsp:sp>
    <dsp:sp modelId="{3D06F45F-5405-4415-A02F-E49F10888DC1}">
      <dsp:nvSpPr>
        <dsp:cNvPr id="0" name=""/>
        <dsp:cNvSpPr/>
      </dsp:nvSpPr>
      <dsp:spPr>
        <a:xfrm>
          <a:off x="906970" y="1619039"/>
          <a:ext cx="6072759" cy="710797"/>
        </a:xfrm>
        <a:prstGeom prst="roundRect">
          <a:avLst>
            <a:gd name="adj" fmla="val 10000"/>
          </a:avLst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rPr>
            <a:t>輸入產品金鑰（可略過）</a:t>
          </a:r>
        </a:p>
      </dsp:txBody>
      <dsp:txXfrm>
        <a:off x="927789" y="1639858"/>
        <a:ext cx="5115617" cy="669159"/>
      </dsp:txXfrm>
    </dsp:sp>
    <dsp:sp modelId="{E7EEEA04-A167-463B-A6CA-00986BB97BB7}">
      <dsp:nvSpPr>
        <dsp:cNvPr id="0" name=""/>
        <dsp:cNvSpPr/>
      </dsp:nvSpPr>
      <dsp:spPr>
        <a:xfrm>
          <a:off x="1360455" y="2428558"/>
          <a:ext cx="6072759" cy="710797"/>
        </a:xfrm>
        <a:prstGeom prst="roundRect">
          <a:avLst>
            <a:gd name="adj" fmla="val 10000"/>
          </a:avLst>
        </a:prstGeom>
        <a:solidFill>
          <a:schemeClr val="accent2">
            <a:hueOff val="3511139"/>
            <a:satOff val="-4379"/>
            <a:lumOff val="103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rPr>
            <a:t>硬碟分割（建議刪除所有磁區並重新安裝）</a:t>
          </a:r>
        </a:p>
      </dsp:txBody>
      <dsp:txXfrm>
        <a:off x="1381274" y="2449377"/>
        <a:ext cx="5115617" cy="669159"/>
      </dsp:txXfrm>
    </dsp:sp>
    <dsp:sp modelId="{F12501CD-E764-4A85-B2F2-9C9735584E7F}">
      <dsp:nvSpPr>
        <dsp:cNvPr id="0" name=""/>
        <dsp:cNvSpPr/>
      </dsp:nvSpPr>
      <dsp:spPr>
        <a:xfrm>
          <a:off x="1813940" y="3238078"/>
          <a:ext cx="6072759" cy="710797"/>
        </a:xfrm>
        <a:prstGeom prst="roundRect">
          <a:avLst>
            <a:gd name="adj" fmla="val 10000"/>
          </a:avLst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 err="1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rPr>
            <a:t>開始安裝，等待進度完成</a:t>
          </a:r>
          <a:endParaRPr lang="en-US" sz="2000" kern="1200" dirty="0">
            <a:latin typeface="Noto Sans" panose="020B0502040504020204" pitchFamily="34" charset="0"/>
            <a:ea typeface="Noto Sans" panose="020B0502040504020204" pitchFamily="34" charset="0"/>
            <a:cs typeface="Noto Sans" panose="020B0502040504020204" pitchFamily="34" charset="0"/>
          </a:endParaRPr>
        </a:p>
      </dsp:txBody>
      <dsp:txXfrm>
        <a:off x="1834759" y="3258897"/>
        <a:ext cx="5115617" cy="669159"/>
      </dsp:txXfrm>
    </dsp:sp>
    <dsp:sp modelId="{E84C73DF-6ABB-4CF2-A2BB-D68237840A33}">
      <dsp:nvSpPr>
        <dsp:cNvPr id="0" name=""/>
        <dsp:cNvSpPr/>
      </dsp:nvSpPr>
      <dsp:spPr>
        <a:xfrm>
          <a:off x="5610740" y="519277"/>
          <a:ext cx="462018" cy="462018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100" kern="1200"/>
        </a:p>
      </dsp:txBody>
      <dsp:txXfrm>
        <a:off x="5714694" y="519277"/>
        <a:ext cx="254110" cy="347669"/>
      </dsp:txXfrm>
    </dsp:sp>
    <dsp:sp modelId="{35E91AC9-F632-4E27-9C85-58058D152F47}">
      <dsp:nvSpPr>
        <dsp:cNvPr id="0" name=""/>
        <dsp:cNvSpPr/>
      </dsp:nvSpPr>
      <dsp:spPr>
        <a:xfrm>
          <a:off x="6064225" y="1328796"/>
          <a:ext cx="462018" cy="462018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1675274"/>
            <a:satOff val="-1459"/>
            <a:lumOff val="-2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1675274"/>
              <a:satOff val="-1459"/>
              <a:lumOff val="-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100" kern="1200"/>
        </a:p>
      </dsp:txBody>
      <dsp:txXfrm>
        <a:off x="6168179" y="1328796"/>
        <a:ext cx="254110" cy="347669"/>
      </dsp:txXfrm>
    </dsp:sp>
    <dsp:sp modelId="{F173F608-8548-414A-9A1F-C358F2F5850F}">
      <dsp:nvSpPr>
        <dsp:cNvPr id="0" name=""/>
        <dsp:cNvSpPr/>
      </dsp:nvSpPr>
      <dsp:spPr>
        <a:xfrm>
          <a:off x="6517711" y="2126469"/>
          <a:ext cx="462018" cy="462018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3350547"/>
            <a:satOff val="-2919"/>
            <a:lumOff val="-4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3350547"/>
              <a:satOff val="-2919"/>
              <a:lumOff val="-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100" kern="1200"/>
        </a:p>
      </dsp:txBody>
      <dsp:txXfrm>
        <a:off x="6621665" y="2126469"/>
        <a:ext cx="254110" cy="347669"/>
      </dsp:txXfrm>
    </dsp:sp>
    <dsp:sp modelId="{25AE753A-4AFE-4ECC-A8AC-9790540C52DE}">
      <dsp:nvSpPr>
        <dsp:cNvPr id="0" name=""/>
        <dsp:cNvSpPr/>
      </dsp:nvSpPr>
      <dsp:spPr>
        <a:xfrm>
          <a:off x="6971196" y="2943887"/>
          <a:ext cx="462018" cy="462018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5025821"/>
            <a:satOff val="-4378"/>
            <a:lumOff val="-6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5025821"/>
              <a:satOff val="-4378"/>
              <a:lumOff val="-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100" kern="1200"/>
        </a:p>
      </dsp:txBody>
      <dsp:txXfrm>
        <a:off x="7075150" y="2943887"/>
        <a:ext cx="254110" cy="34766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360178-750C-46FF-BF66-20369C77F514}">
      <dsp:nvSpPr>
        <dsp:cNvPr id="0" name=""/>
        <dsp:cNvSpPr/>
      </dsp:nvSpPr>
      <dsp:spPr>
        <a:xfrm>
          <a:off x="0" y="573375"/>
          <a:ext cx="5175384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FA34B2A-3C4C-44D1-9C2E-B643B9188537}">
      <dsp:nvSpPr>
        <dsp:cNvPr id="0" name=""/>
        <dsp:cNvSpPr/>
      </dsp:nvSpPr>
      <dsp:spPr>
        <a:xfrm>
          <a:off x="258769" y="307695"/>
          <a:ext cx="3622768" cy="5313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6932" tIns="0" rIns="136932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rPr>
            <a:t>選擇區域與鍵盤配置</a:t>
          </a:r>
        </a:p>
      </dsp:txBody>
      <dsp:txXfrm>
        <a:off x="284708" y="333634"/>
        <a:ext cx="3570890" cy="479482"/>
      </dsp:txXfrm>
    </dsp:sp>
    <dsp:sp modelId="{9AF20B1B-8262-48A6-9E24-E409298CBBA2}">
      <dsp:nvSpPr>
        <dsp:cNvPr id="0" name=""/>
        <dsp:cNvSpPr/>
      </dsp:nvSpPr>
      <dsp:spPr>
        <a:xfrm>
          <a:off x="0" y="1389855"/>
          <a:ext cx="5175384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1170380"/>
              <a:satOff val="-1460"/>
              <a:lumOff val="34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0EA9766-AD1F-4205-A3F7-0E183DBFF50B}">
      <dsp:nvSpPr>
        <dsp:cNvPr id="0" name=""/>
        <dsp:cNvSpPr/>
      </dsp:nvSpPr>
      <dsp:spPr>
        <a:xfrm>
          <a:off x="258769" y="1124175"/>
          <a:ext cx="3622768" cy="531360"/>
        </a:xfrm>
        <a:prstGeom prst="roundRect">
          <a:avLst/>
        </a:prstGeom>
        <a:solidFill>
          <a:schemeClr val="accent2">
            <a:hueOff val="1170380"/>
            <a:satOff val="-1460"/>
            <a:lumOff val="34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6932" tIns="0" rIns="136932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rPr>
            <a:t>建立使用者帳戶與密碼</a:t>
          </a:r>
        </a:p>
      </dsp:txBody>
      <dsp:txXfrm>
        <a:off x="284708" y="1150114"/>
        <a:ext cx="3570890" cy="479482"/>
      </dsp:txXfrm>
    </dsp:sp>
    <dsp:sp modelId="{FF87831E-6D45-4902-80C7-A5C70F0C0344}">
      <dsp:nvSpPr>
        <dsp:cNvPr id="0" name=""/>
        <dsp:cNvSpPr/>
      </dsp:nvSpPr>
      <dsp:spPr>
        <a:xfrm>
          <a:off x="0" y="2206335"/>
          <a:ext cx="5175384" cy="13891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2340759"/>
              <a:satOff val="-2919"/>
              <a:lumOff val="68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1667" tIns="374904" rIns="401667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sz="1800" kern="1200">
              <a:latin typeface="Noto Sans" panose="020B0502040504020204" pitchFamily="34" charset="0"/>
              <a:cs typeface="Noto Sans" panose="020B0502040504020204" pitchFamily="34" charset="0"/>
            </a:rPr>
            <a:t>跳過方法：按下</a:t>
          </a:r>
          <a:r>
            <a:rPr lang="en-US" sz="1800" kern="120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rPr>
            <a:t>Shift + F10 </a:t>
          </a:r>
          <a:r>
            <a:rPr lang="zh-TW" sz="1800" kern="1200">
              <a:latin typeface="Noto Sans" panose="020B0502040504020204" pitchFamily="34" charset="0"/>
              <a:cs typeface="Noto Sans" panose="020B0502040504020204" pitchFamily="34" charset="0"/>
            </a:rPr>
            <a:t>鍵打開命令提示字元視窗，然後輸入 </a:t>
          </a:r>
          <a:r>
            <a:rPr lang="en-US" sz="1800" kern="120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rPr>
            <a:t>oobe\bypassnro</a:t>
          </a:r>
          <a:r>
            <a:rPr lang="zh-TW" sz="1800" kern="1200">
              <a:latin typeface="Noto Sans" panose="020B0502040504020204" pitchFamily="34" charset="0"/>
              <a:cs typeface="Noto Sans" panose="020B0502040504020204" pitchFamily="34" charset="0"/>
            </a:rPr>
            <a:t>，接著重新啟動電腦即可。</a:t>
          </a:r>
          <a:endParaRPr lang="en-US" sz="1800" kern="1200">
            <a:latin typeface="Noto Sans" panose="020B0502040504020204" pitchFamily="34" charset="0"/>
            <a:ea typeface="Noto Sans" panose="020B0502040504020204" pitchFamily="34" charset="0"/>
            <a:cs typeface="Noto Sans" panose="020B0502040504020204" pitchFamily="34" charset="0"/>
          </a:endParaRPr>
        </a:p>
      </dsp:txBody>
      <dsp:txXfrm>
        <a:off x="0" y="2206335"/>
        <a:ext cx="5175384" cy="1389150"/>
      </dsp:txXfrm>
    </dsp:sp>
    <dsp:sp modelId="{76E96A25-B162-4823-84D5-026B8B3A3F64}">
      <dsp:nvSpPr>
        <dsp:cNvPr id="0" name=""/>
        <dsp:cNvSpPr/>
      </dsp:nvSpPr>
      <dsp:spPr>
        <a:xfrm>
          <a:off x="258769" y="1940655"/>
          <a:ext cx="3622768" cy="531360"/>
        </a:xfrm>
        <a:prstGeom prst="roundRect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6932" tIns="0" rIns="136932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rPr>
            <a:t>連接網路（可跳過</a:t>
          </a:r>
          <a:r>
            <a:rPr lang="en-US" sz="1800" kern="1200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rPr>
            <a:t>）</a:t>
          </a:r>
        </a:p>
      </dsp:txBody>
      <dsp:txXfrm>
        <a:off x="284708" y="1966594"/>
        <a:ext cx="3570890" cy="479482"/>
      </dsp:txXfrm>
    </dsp:sp>
    <dsp:sp modelId="{1F9AC5A6-7F94-4225-A9EB-B625C6ACB6BA}">
      <dsp:nvSpPr>
        <dsp:cNvPr id="0" name=""/>
        <dsp:cNvSpPr/>
      </dsp:nvSpPr>
      <dsp:spPr>
        <a:xfrm>
          <a:off x="0" y="3958365"/>
          <a:ext cx="5175384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3511139"/>
              <a:satOff val="-4379"/>
              <a:lumOff val="103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DD51AFA-5D21-476C-AE08-6986B462F5F5}">
      <dsp:nvSpPr>
        <dsp:cNvPr id="0" name=""/>
        <dsp:cNvSpPr/>
      </dsp:nvSpPr>
      <dsp:spPr>
        <a:xfrm>
          <a:off x="258769" y="3692685"/>
          <a:ext cx="3622768" cy="531360"/>
        </a:xfrm>
        <a:prstGeom prst="roundRect">
          <a:avLst/>
        </a:prstGeom>
        <a:solidFill>
          <a:schemeClr val="accent2">
            <a:hueOff val="3511139"/>
            <a:satOff val="-4379"/>
            <a:lumOff val="103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6932" tIns="0" rIns="136932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rPr>
            <a:t>登入 Microsoft 帳號（選擇性）</a:t>
          </a:r>
        </a:p>
      </dsp:txBody>
      <dsp:txXfrm>
        <a:off x="284708" y="3718624"/>
        <a:ext cx="3570890" cy="479482"/>
      </dsp:txXfrm>
    </dsp:sp>
    <dsp:sp modelId="{8C1B7B6C-FBEB-4E34-B504-B0DC1B6CC8F4}">
      <dsp:nvSpPr>
        <dsp:cNvPr id="0" name=""/>
        <dsp:cNvSpPr/>
      </dsp:nvSpPr>
      <dsp:spPr>
        <a:xfrm>
          <a:off x="0" y="4774845"/>
          <a:ext cx="5175384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83A661C-6DB4-4FFD-9255-7B796C2908AD}">
      <dsp:nvSpPr>
        <dsp:cNvPr id="0" name=""/>
        <dsp:cNvSpPr/>
      </dsp:nvSpPr>
      <dsp:spPr>
        <a:xfrm>
          <a:off x="258769" y="4509165"/>
          <a:ext cx="3622768" cy="531360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6932" tIns="0" rIns="136932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rPr>
            <a:t>啟用</a:t>
          </a:r>
          <a:r>
            <a:rPr lang="zh-TW" sz="1800" kern="1200" dirty="0">
              <a:latin typeface="Noto Sans" panose="020B0502040504020204" pitchFamily="34" charset="0"/>
              <a:cs typeface="Noto Sans" panose="020B0502040504020204" pitchFamily="34" charset="0"/>
            </a:rPr>
            <a:t>金鑰</a:t>
          </a:r>
          <a:endParaRPr lang="en-US" sz="1800" kern="1200" dirty="0">
            <a:latin typeface="Noto Sans" panose="020B0502040504020204" pitchFamily="34" charset="0"/>
            <a:ea typeface="Noto Sans" panose="020B0502040504020204" pitchFamily="34" charset="0"/>
            <a:cs typeface="Noto Sans" panose="020B0502040504020204" pitchFamily="34" charset="0"/>
          </a:endParaRPr>
        </a:p>
      </dsp:txBody>
      <dsp:txXfrm>
        <a:off x="284708" y="4535104"/>
        <a:ext cx="3570890" cy="47948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icrosoft.com/zh-tw/windows/windows-11-specifications#table4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rufus.ie/zh_TW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hlcmis.hlc.edu.tw/modules/tadnews/index.php?nsn=220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dirty="0">
                <a:latin typeface="華康雅藝體 Std W6" panose="040B0600000000000000" pitchFamily="82" charset="-120"/>
                <a:ea typeface="華康雅藝體 Std W6" panose="040B0600000000000000" pitchFamily="82" charset="-120"/>
              </a:rPr>
              <a:t>Windows </a:t>
            </a:r>
            <a:r>
              <a:rPr dirty="0" err="1">
                <a:latin typeface="華康雅藝體 Std W6" panose="040B0600000000000000" pitchFamily="82" charset="-120"/>
                <a:ea typeface="華康雅藝體 Std W6" panose="040B0600000000000000" pitchFamily="82" charset="-120"/>
              </a:rPr>
              <a:t>安裝</a:t>
            </a:r>
            <a:r>
              <a:rPr lang="zh-TW" altLang="en-US" dirty="0">
                <a:latin typeface="華康雅藝體 Std W6" panose="040B0600000000000000" pitchFamily="82" charset="-120"/>
                <a:ea typeface="華康雅藝體 Std W6" panose="040B0600000000000000" pitchFamily="82" charset="-120"/>
              </a:rPr>
              <a:t> </a:t>
            </a:r>
            <a:r>
              <a:rPr lang="en-US" altLang="zh-TW" dirty="0">
                <a:latin typeface="華康雅藝體 Std W6" panose="040B0600000000000000" pitchFamily="82" charset="-120"/>
                <a:ea typeface="華康雅藝體 Std W6" panose="040B0600000000000000" pitchFamily="82" charset="-120"/>
              </a:rPr>
              <a:t>&amp;</a:t>
            </a:r>
            <a:br>
              <a:rPr lang="en-US" altLang="zh-TW" dirty="0">
                <a:latin typeface="華康雅藝體 Std W6" panose="040B0600000000000000" pitchFamily="82" charset="-120"/>
                <a:ea typeface="華康雅藝體 Std W6" panose="040B0600000000000000" pitchFamily="82" charset="-120"/>
              </a:rPr>
            </a:br>
            <a:r>
              <a:rPr lang="en-US" altLang="zh-TW" dirty="0">
                <a:latin typeface="華康雅藝體 Std W6" panose="040B0600000000000000" pitchFamily="82" charset="-120"/>
                <a:ea typeface="華康雅藝體 Std W6" panose="040B0600000000000000" pitchFamily="82" charset="-120"/>
              </a:rPr>
              <a:t>Microsoft 365</a:t>
            </a:r>
            <a:r>
              <a:rPr lang="zh-TW" altLang="en-US" dirty="0">
                <a:latin typeface="華康雅藝體 Std W6" panose="040B0600000000000000" pitchFamily="82" charset="-120"/>
                <a:ea typeface="華康雅藝體 Std W6" panose="040B0600000000000000" pitchFamily="82" charset="-120"/>
              </a:rPr>
              <a:t>安裝及啟用</a:t>
            </a:r>
            <a:endParaRPr dirty="0">
              <a:latin typeface="華康雅藝體 Std W6" panose="040B0600000000000000" pitchFamily="82" charset="-120"/>
              <a:ea typeface="華康雅藝體 Std W6" panose="040B0600000000000000" pitchFamily="82" charset="-12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578224"/>
          </a:xfrm>
        </p:spPr>
        <p:txBody>
          <a:bodyPr>
            <a:normAutofit lnSpcReduction="10000"/>
          </a:bodyPr>
          <a:lstStyle/>
          <a:p>
            <a:r>
              <a:rPr dirty="0" err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從下載到安裝流程整理</a:t>
            </a:r>
            <a:endParaRPr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FBB7638A-2865-43ED-EE23-632FABF5510F}"/>
              </a:ext>
            </a:extLst>
          </p:cNvPr>
          <p:cNvSpPr txBox="1">
            <a:spLocks/>
          </p:cNvSpPr>
          <p:nvPr/>
        </p:nvSpPr>
        <p:spPr>
          <a:xfrm>
            <a:off x="1371600" y="4750174"/>
            <a:ext cx="6400800" cy="5782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TW" altLang="en-US" sz="24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協力：欣辰通訊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787F63C-2360-67DD-EF87-51B6A441C1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DCC231C8-C761-4B31-9B1C-C6D19248C6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141713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D2A9D38-CB6F-A3F1-06D0-171C7C24B1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1" y="557191"/>
            <a:ext cx="2702379" cy="5567891"/>
          </a:xfrm>
        </p:spPr>
        <p:txBody>
          <a:bodyPr>
            <a:normAutofit/>
          </a:bodyPr>
          <a:lstStyle/>
          <a:p>
            <a:r>
              <a:rPr lang="en-US" sz="4200" dirty="0">
                <a:latin typeface="華康雅藝體 Std W6" panose="040B0600000000000000" pitchFamily="82" charset="-120"/>
                <a:ea typeface="華康雅藝體 Std W6" panose="040B0600000000000000" pitchFamily="82" charset="-120"/>
              </a:rPr>
              <a:t> </a:t>
            </a:r>
            <a:r>
              <a:rPr lang="zh-TW" altLang="en-US" sz="4200" dirty="0">
                <a:latin typeface="華康雅藝體 Std W6" panose="040B0600000000000000" pitchFamily="82" charset="-120"/>
                <a:ea typeface="華康雅藝體 Std W6" panose="040B0600000000000000" pitchFamily="82" charset="-120"/>
              </a:rPr>
              <a:t>系統安裝流程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8C1A01F-9469-E790-AB41-454D88FF395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73619287"/>
              </p:ext>
            </p:extLst>
          </p:nvPr>
        </p:nvGraphicFramePr>
        <p:xfrm>
          <a:off x="3819906" y="620392"/>
          <a:ext cx="469773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630379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8B3A2D1A-45FC-4F95-B150-1C13EF2F6D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39C3C864-C625-4883-B868-9A4C470F4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468" y="3296652"/>
            <a:ext cx="9151584" cy="3561346"/>
          </a:xfrm>
          <a:custGeom>
            <a:avLst/>
            <a:gdLst>
              <a:gd name="connsiteX0" fmla="*/ 0 w 12202113"/>
              <a:gd name="connsiteY0" fmla="*/ 3188466 h 3188466"/>
              <a:gd name="connsiteX1" fmla="*/ 10116 w 12202113"/>
              <a:gd name="connsiteY1" fmla="*/ 2657641 h 3188466"/>
              <a:gd name="connsiteX2" fmla="*/ 10116 w 12202113"/>
              <a:gd name="connsiteY2" fmla="*/ 0 h 3188466"/>
              <a:gd name="connsiteX3" fmla="*/ 12202113 w 12202113"/>
              <a:gd name="connsiteY3" fmla="*/ 0 h 3188466"/>
              <a:gd name="connsiteX4" fmla="*/ 12202113 w 12202113"/>
              <a:gd name="connsiteY4" fmla="*/ 2879832 h 3188466"/>
              <a:gd name="connsiteX5" fmla="*/ 12198167 w 12202113"/>
              <a:gd name="connsiteY5" fmla="*/ 2880360 h 3188466"/>
              <a:gd name="connsiteX6" fmla="*/ 12122128 w 12202113"/>
              <a:gd name="connsiteY6" fmla="*/ 2887194 h 3188466"/>
              <a:gd name="connsiteX7" fmla="*/ 12028868 w 12202113"/>
              <a:gd name="connsiteY7" fmla="*/ 2911786 h 3188466"/>
              <a:gd name="connsiteX8" fmla="*/ 11995238 w 12202113"/>
              <a:gd name="connsiteY8" fmla="*/ 2914090 h 3188466"/>
              <a:gd name="connsiteX9" fmla="*/ 11996460 w 12202113"/>
              <a:gd name="connsiteY9" fmla="*/ 2918442 h 3188466"/>
              <a:gd name="connsiteX10" fmla="*/ 11983968 w 12202113"/>
              <a:gd name="connsiteY10" fmla="*/ 2918762 h 3188466"/>
              <a:gd name="connsiteX11" fmla="*/ 11956084 w 12202113"/>
              <a:gd name="connsiteY11" fmla="*/ 2918868 h 3188466"/>
              <a:gd name="connsiteX12" fmla="*/ 11872586 w 12202113"/>
              <a:gd name="connsiteY12" fmla="*/ 2920076 h 3188466"/>
              <a:gd name="connsiteX13" fmla="*/ 11849804 w 12202113"/>
              <a:gd name="connsiteY13" fmla="*/ 2928420 h 3188466"/>
              <a:gd name="connsiteX14" fmla="*/ 11828254 w 12202113"/>
              <a:gd name="connsiteY14" fmla="*/ 2928551 h 3188466"/>
              <a:gd name="connsiteX15" fmla="*/ 11703277 w 12202113"/>
              <a:gd name="connsiteY15" fmla="*/ 2939735 h 3188466"/>
              <a:gd name="connsiteX16" fmla="*/ 11686094 w 12202113"/>
              <a:gd name="connsiteY16" fmla="*/ 2940570 h 3188466"/>
              <a:gd name="connsiteX17" fmla="*/ 11676788 w 12202113"/>
              <a:gd name="connsiteY17" fmla="*/ 2944321 h 3188466"/>
              <a:gd name="connsiteX18" fmla="*/ 11643464 w 12202113"/>
              <a:gd name="connsiteY18" fmla="*/ 2945066 h 3188466"/>
              <a:gd name="connsiteX19" fmla="*/ 11641922 w 12202113"/>
              <a:gd name="connsiteY19" fmla="*/ 2947200 h 3188466"/>
              <a:gd name="connsiteX20" fmla="*/ 11532386 w 12202113"/>
              <a:gd name="connsiteY20" fmla="*/ 2965529 h 3188466"/>
              <a:gd name="connsiteX21" fmla="*/ 11513619 w 12202113"/>
              <a:gd name="connsiteY21" fmla="*/ 2968556 h 3188466"/>
              <a:gd name="connsiteX22" fmla="*/ 11497404 w 12202113"/>
              <a:gd name="connsiteY22" fmla="*/ 2967639 h 3188466"/>
              <a:gd name="connsiteX23" fmla="*/ 11407630 w 12202113"/>
              <a:gd name="connsiteY23" fmla="*/ 2970255 h 3188466"/>
              <a:gd name="connsiteX24" fmla="*/ 11386276 w 12202113"/>
              <a:gd name="connsiteY24" fmla="*/ 2968648 h 3188466"/>
              <a:gd name="connsiteX25" fmla="*/ 11377296 w 12202113"/>
              <a:gd name="connsiteY25" fmla="*/ 2965257 h 3188466"/>
              <a:gd name="connsiteX26" fmla="*/ 11342536 w 12202113"/>
              <a:gd name="connsiteY26" fmla="*/ 2971666 h 3188466"/>
              <a:gd name="connsiteX27" fmla="*/ 11288902 w 12202113"/>
              <a:gd name="connsiteY27" fmla="*/ 2976058 h 3188466"/>
              <a:gd name="connsiteX28" fmla="*/ 11263411 w 12202113"/>
              <a:gd name="connsiteY28" fmla="*/ 2979228 h 3188466"/>
              <a:gd name="connsiteX29" fmla="*/ 11242843 w 12202113"/>
              <a:gd name="connsiteY29" fmla="*/ 2977303 h 3188466"/>
              <a:gd name="connsiteX30" fmla="*/ 11125798 w 12202113"/>
              <a:gd name="connsiteY30" fmla="*/ 2976816 h 3188466"/>
              <a:gd name="connsiteX31" fmla="*/ 11098884 w 12202113"/>
              <a:gd name="connsiteY31" fmla="*/ 2973758 h 3188466"/>
              <a:gd name="connsiteX32" fmla="*/ 11086128 w 12202113"/>
              <a:gd name="connsiteY32" fmla="*/ 2967663 h 3188466"/>
              <a:gd name="connsiteX33" fmla="*/ 11076132 w 12202113"/>
              <a:gd name="connsiteY33" fmla="*/ 2969836 h 3188466"/>
              <a:gd name="connsiteX34" fmla="*/ 11005337 w 12202113"/>
              <a:gd name="connsiteY34" fmla="*/ 2970053 h 3188466"/>
              <a:gd name="connsiteX35" fmla="*/ 10959154 w 12202113"/>
              <a:gd name="connsiteY35" fmla="*/ 2970750 h 3188466"/>
              <a:gd name="connsiteX36" fmla="*/ 10956347 w 12202113"/>
              <a:gd name="connsiteY36" fmla="*/ 2979118 h 3188466"/>
              <a:gd name="connsiteX37" fmla="*/ 10915223 w 12202113"/>
              <a:gd name="connsiteY37" fmla="*/ 2982099 h 3188466"/>
              <a:gd name="connsiteX38" fmla="*/ 10871398 w 12202113"/>
              <a:gd name="connsiteY38" fmla="*/ 2976728 h 3188466"/>
              <a:gd name="connsiteX39" fmla="*/ 10819743 w 12202113"/>
              <a:gd name="connsiteY39" fmla="*/ 2977481 h 3188466"/>
              <a:gd name="connsiteX40" fmla="*/ 10788834 w 12202113"/>
              <a:gd name="connsiteY40" fmla="*/ 2977840 h 3188466"/>
              <a:gd name="connsiteX41" fmla="*/ 10707711 w 12202113"/>
              <a:gd name="connsiteY41" fmla="*/ 2985644 h 3188466"/>
              <a:gd name="connsiteX42" fmla="*/ 10576086 w 12202113"/>
              <a:gd name="connsiteY42" fmla="*/ 3015319 h 3188466"/>
              <a:gd name="connsiteX43" fmla="*/ 10534761 w 12202113"/>
              <a:gd name="connsiteY43" fmla="*/ 3019524 h 3188466"/>
              <a:gd name="connsiteX44" fmla="*/ 10527537 w 12202113"/>
              <a:gd name="connsiteY44" fmla="*/ 3017814 h 3188466"/>
              <a:gd name="connsiteX45" fmla="*/ 10321799 w 12202113"/>
              <a:gd name="connsiteY45" fmla="*/ 3035635 h 3188466"/>
              <a:gd name="connsiteX46" fmla="*/ 10284989 w 12202113"/>
              <a:gd name="connsiteY46" fmla="*/ 3036679 h 3188466"/>
              <a:gd name="connsiteX47" fmla="*/ 10257423 w 12202113"/>
              <a:gd name="connsiteY47" fmla="*/ 3036027 h 3188466"/>
              <a:gd name="connsiteX48" fmla="*/ 10191450 w 12202113"/>
              <a:gd name="connsiteY48" fmla="*/ 3041963 h 3188466"/>
              <a:gd name="connsiteX49" fmla="*/ 10083845 w 12202113"/>
              <a:gd name="connsiteY49" fmla="*/ 3054978 h 3188466"/>
              <a:gd name="connsiteX50" fmla="*/ 10060611 w 12202113"/>
              <a:gd name="connsiteY50" fmla="*/ 3057035 h 3188466"/>
              <a:gd name="connsiteX51" fmla="*/ 10039363 w 12202113"/>
              <a:gd name="connsiteY51" fmla="*/ 3055961 h 3188466"/>
              <a:gd name="connsiteX52" fmla="*/ 10033322 w 12202113"/>
              <a:gd name="connsiteY52" fmla="*/ 3053238 h 3188466"/>
              <a:gd name="connsiteX53" fmla="*/ 10020337 w 12202113"/>
              <a:gd name="connsiteY53" fmla="*/ 3053912 h 3188466"/>
              <a:gd name="connsiteX54" fmla="*/ 10016616 w 12202113"/>
              <a:gd name="connsiteY54" fmla="*/ 3053498 h 3188466"/>
              <a:gd name="connsiteX55" fmla="*/ 9995549 w 12202113"/>
              <a:gd name="connsiteY55" fmla="*/ 3051719 h 3188466"/>
              <a:gd name="connsiteX56" fmla="*/ 9957212 w 12202113"/>
              <a:gd name="connsiteY56" fmla="*/ 3062663 h 3188466"/>
              <a:gd name="connsiteX57" fmla="*/ 9904584 w 12202113"/>
              <a:gd name="connsiteY57" fmla="*/ 3063999 h 3188466"/>
              <a:gd name="connsiteX58" fmla="*/ 9713857 w 12202113"/>
              <a:gd name="connsiteY58" fmla="*/ 3087955 h 3188466"/>
              <a:gd name="connsiteX59" fmla="*/ 9678879 w 12202113"/>
              <a:gd name="connsiteY59" fmla="*/ 3079676 h 3188466"/>
              <a:gd name="connsiteX60" fmla="*/ 9598760 w 12202113"/>
              <a:gd name="connsiteY60" fmla="*/ 3085228 h 3188466"/>
              <a:gd name="connsiteX61" fmla="*/ 9488796 w 12202113"/>
              <a:gd name="connsiteY61" fmla="*/ 3115384 h 3188466"/>
              <a:gd name="connsiteX62" fmla="*/ 9341972 w 12202113"/>
              <a:gd name="connsiteY62" fmla="*/ 3126583 h 3188466"/>
              <a:gd name="connsiteX63" fmla="*/ 9333795 w 12202113"/>
              <a:gd name="connsiteY63" fmla="*/ 3132083 h 3188466"/>
              <a:gd name="connsiteX64" fmla="*/ 9321736 w 12202113"/>
              <a:gd name="connsiteY64" fmla="*/ 3135834 h 3188466"/>
              <a:gd name="connsiteX65" fmla="*/ 9319405 w 12202113"/>
              <a:gd name="connsiteY65" fmla="*/ 3135561 h 3188466"/>
              <a:gd name="connsiteX66" fmla="*/ 9302847 w 12202113"/>
              <a:gd name="connsiteY66" fmla="*/ 3137746 h 3188466"/>
              <a:gd name="connsiteX67" fmla="*/ 9300930 w 12202113"/>
              <a:gd name="connsiteY67" fmla="*/ 3139687 h 3188466"/>
              <a:gd name="connsiteX68" fmla="*/ 9290106 w 12202113"/>
              <a:gd name="connsiteY68" fmla="*/ 3141645 h 3188466"/>
              <a:gd name="connsiteX69" fmla="*/ 9270220 w 12202113"/>
              <a:gd name="connsiteY69" fmla="*/ 3146737 h 3188466"/>
              <a:gd name="connsiteX70" fmla="*/ 9265150 w 12202113"/>
              <a:gd name="connsiteY70" fmla="*/ 3146531 h 3188466"/>
              <a:gd name="connsiteX71" fmla="*/ 9233057 w 12202113"/>
              <a:gd name="connsiteY71" fmla="*/ 3152408 h 3188466"/>
              <a:gd name="connsiteX72" fmla="*/ 9231974 w 12202113"/>
              <a:gd name="connsiteY72" fmla="*/ 3151938 h 3188466"/>
              <a:gd name="connsiteX73" fmla="*/ 9220130 w 12202113"/>
              <a:gd name="connsiteY73" fmla="*/ 3151189 h 3188466"/>
              <a:gd name="connsiteX74" fmla="*/ 9198955 w 12202113"/>
              <a:gd name="connsiteY74" fmla="*/ 3151015 h 3188466"/>
              <a:gd name="connsiteX75" fmla="*/ 9142196 w 12202113"/>
              <a:gd name="connsiteY75" fmla="*/ 3143802 h 3188466"/>
              <a:gd name="connsiteX76" fmla="*/ 9108665 w 12202113"/>
              <a:gd name="connsiteY76" fmla="*/ 3149868 h 3188466"/>
              <a:gd name="connsiteX77" fmla="*/ 9014086 w 12202113"/>
              <a:gd name="connsiteY77" fmla="*/ 3150791 h 3188466"/>
              <a:gd name="connsiteX78" fmla="*/ 8915037 w 12202113"/>
              <a:gd name="connsiteY78" fmla="*/ 3140020 h 3188466"/>
              <a:gd name="connsiteX79" fmla="*/ 8815667 w 12202113"/>
              <a:gd name="connsiteY79" fmla="*/ 3138606 h 3188466"/>
              <a:gd name="connsiteX80" fmla="*/ 8779688 w 12202113"/>
              <a:gd name="connsiteY80" fmla="*/ 3138895 h 3188466"/>
              <a:gd name="connsiteX81" fmla="*/ 8715556 w 12202113"/>
              <a:gd name="connsiteY81" fmla="*/ 3135878 h 3188466"/>
              <a:gd name="connsiteX82" fmla="*/ 8686183 w 12202113"/>
              <a:gd name="connsiteY82" fmla="*/ 3132307 h 3188466"/>
              <a:gd name="connsiteX83" fmla="*/ 8684895 w 12202113"/>
              <a:gd name="connsiteY83" fmla="*/ 3132527 h 3188466"/>
              <a:gd name="connsiteX84" fmla="*/ 8682270 w 12202113"/>
              <a:gd name="connsiteY84" fmla="*/ 3130989 h 3188466"/>
              <a:gd name="connsiteX85" fmla="*/ 8676836 w 12202113"/>
              <a:gd name="connsiteY85" fmla="*/ 3130278 h 3188466"/>
              <a:gd name="connsiteX86" fmla="*/ 8662002 w 12202113"/>
              <a:gd name="connsiteY86" fmla="*/ 3130735 h 3188466"/>
              <a:gd name="connsiteX87" fmla="*/ 8656423 w 12202113"/>
              <a:gd name="connsiteY87" fmla="*/ 3131304 h 3188466"/>
              <a:gd name="connsiteX88" fmla="*/ 8648261 w 12202113"/>
              <a:gd name="connsiteY88" fmla="*/ 3131294 h 3188466"/>
              <a:gd name="connsiteX89" fmla="*/ 8648057 w 12202113"/>
              <a:gd name="connsiteY89" fmla="*/ 3131167 h 3188466"/>
              <a:gd name="connsiteX90" fmla="*/ 8640412 w 12202113"/>
              <a:gd name="connsiteY90" fmla="*/ 3131403 h 3188466"/>
              <a:gd name="connsiteX91" fmla="*/ 8603003 w 12202113"/>
              <a:gd name="connsiteY91" fmla="*/ 3134155 h 3188466"/>
              <a:gd name="connsiteX92" fmla="*/ 8553571 w 12202113"/>
              <a:gd name="connsiteY92" fmla="*/ 3122125 h 3188466"/>
              <a:gd name="connsiteX93" fmla="*/ 8533128 w 12202113"/>
              <a:gd name="connsiteY93" fmla="*/ 3120039 h 3188466"/>
              <a:gd name="connsiteX94" fmla="*/ 8522209 w 12202113"/>
              <a:gd name="connsiteY94" fmla="*/ 3118252 h 3188466"/>
              <a:gd name="connsiteX95" fmla="*/ 8521532 w 12202113"/>
              <a:gd name="connsiteY95" fmla="*/ 3117705 h 3188466"/>
              <a:gd name="connsiteX96" fmla="*/ 8485667 w 12202113"/>
              <a:gd name="connsiteY96" fmla="*/ 3120406 h 3188466"/>
              <a:gd name="connsiteX97" fmla="*/ 8480905 w 12202113"/>
              <a:gd name="connsiteY97" fmla="*/ 3119749 h 3188466"/>
              <a:gd name="connsiteX98" fmla="*/ 8457530 w 12202113"/>
              <a:gd name="connsiteY98" fmla="*/ 3122810 h 3188466"/>
              <a:gd name="connsiteX99" fmla="*/ 8445451 w 12202113"/>
              <a:gd name="connsiteY99" fmla="*/ 3123697 h 3188466"/>
              <a:gd name="connsiteX100" fmla="*/ 8442039 w 12202113"/>
              <a:gd name="connsiteY100" fmla="*/ 3125378 h 3188466"/>
              <a:gd name="connsiteX101" fmla="*/ 8424215 w 12202113"/>
              <a:gd name="connsiteY101" fmla="*/ 3125963 h 3188466"/>
              <a:gd name="connsiteX102" fmla="*/ 8422165 w 12202113"/>
              <a:gd name="connsiteY102" fmla="*/ 3125491 h 3188466"/>
              <a:gd name="connsiteX103" fmla="*/ 8407465 w 12202113"/>
              <a:gd name="connsiteY103" fmla="*/ 3127979 h 3188466"/>
              <a:gd name="connsiteX104" fmla="*/ 8395146 w 12202113"/>
              <a:gd name="connsiteY104" fmla="*/ 3132488 h 3188466"/>
              <a:gd name="connsiteX105" fmla="*/ 8243538 w 12202113"/>
              <a:gd name="connsiteY105" fmla="*/ 3129873 h 3188466"/>
              <a:gd name="connsiteX106" fmla="*/ 8112685 w 12202113"/>
              <a:gd name="connsiteY106" fmla="*/ 3148698 h 3188466"/>
              <a:gd name="connsiteX107" fmla="*/ 8026741 w 12202113"/>
              <a:gd name="connsiteY107" fmla="*/ 3154015 h 3188466"/>
              <a:gd name="connsiteX108" fmla="*/ 8030400 w 12202113"/>
              <a:gd name="connsiteY108" fmla="*/ 3146736 h 3188466"/>
              <a:gd name="connsiteX109" fmla="*/ 8002987 w 12202113"/>
              <a:gd name="connsiteY109" fmla="*/ 3135663 h 3188466"/>
              <a:gd name="connsiteX110" fmla="*/ 7798568 w 12202113"/>
              <a:gd name="connsiteY110" fmla="*/ 3141249 h 3188466"/>
              <a:gd name="connsiteX111" fmla="*/ 7746353 w 12202113"/>
              <a:gd name="connsiteY111" fmla="*/ 3137755 h 3188466"/>
              <a:gd name="connsiteX112" fmla="*/ 7700395 w 12202113"/>
              <a:gd name="connsiteY112" fmla="*/ 3144729 h 3188466"/>
              <a:gd name="connsiteX113" fmla="*/ 7681335 w 12202113"/>
              <a:gd name="connsiteY113" fmla="*/ 3141120 h 3188466"/>
              <a:gd name="connsiteX114" fmla="*/ 7678044 w 12202113"/>
              <a:gd name="connsiteY114" fmla="*/ 3140387 h 3188466"/>
              <a:gd name="connsiteX115" fmla="*/ 7664890 w 12202113"/>
              <a:gd name="connsiteY115" fmla="*/ 3139855 h 3188466"/>
              <a:gd name="connsiteX116" fmla="*/ 7661183 w 12202113"/>
              <a:gd name="connsiteY116" fmla="*/ 3136706 h 3188466"/>
              <a:gd name="connsiteX117" fmla="*/ 7641383 w 12202113"/>
              <a:gd name="connsiteY117" fmla="*/ 3133755 h 3188466"/>
              <a:gd name="connsiteX118" fmla="*/ 7617169 w 12202113"/>
              <a:gd name="connsiteY118" fmla="*/ 3133614 h 3188466"/>
              <a:gd name="connsiteX119" fmla="*/ 7531143 w 12202113"/>
              <a:gd name="connsiteY119" fmla="*/ 3132781 h 3188466"/>
              <a:gd name="connsiteX120" fmla="*/ 7517113 w 12202113"/>
              <a:gd name="connsiteY120" fmla="*/ 3134483 h 3188466"/>
              <a:gd name="connsiteX121" fmla="*/ 7471320 w 12202113"/>
              <a:gd name="connsiteY121" fmla="*/ 3131645 h 3188466"/>
              <a:gd name="connsiteX122" fmla="*/ 7430512 w 12202113"/>
              <a:gd name="connsiteY122" fmla="*/ 3131007 h 3188466"/>
              <a:gd name="connsiteX123" fmla="*/ 7404071 w 12202113"/>
              <a:gd name="connsiteY123" fmla="*/ 3132361 h 3188466"/>
              <a:gd name="connsiteX124" fmla="*/ 7397140 w 12202113"/>
              <a:gd name="connsiteY124" fmla="*/ 3131239 h 3188466"/>
              <a:gd name="connsiteX125" fmla="*/ 7370514 w 12202113"/>
              <a:gd name="connsiteY125" fmla="*/ 3130516 h 3188466"/>
              <a:gd name="connsiteX126" fmla="*/ 7356953 w 12202113"/>
              <a:gd name="connsiteY126" fmla="*/ 3132179 h 3188466"/>
              <a:gd name="connsiteX127" fmla="*/ 7343567 w 12202113"/>
              <a:gd name="connsiteY127" fmla="*/ 3128350 h 3188466"/>
              <a:gd name="connsiteX128" fmla="*/ 7340295 w 12202113"/>
              <a:gd name="connsiteY128" fmla="*/ 3125545 h 3188466"/>
              <a:gd name="connsiteX129" fmla="*/ 7321348 w 12202113"/>
              <a:gd name="connsiteY129" fmla="*/ 3126804 h 3188466"/>
              <a:gd name="connsiteX130" fmla="*/ 7305815 w 12202113"/>
              <a:gd name="connsiteY130" fmla="*/ 3124063 h 3188466"/>
              <a:gd name="connsiteX131" fmla="*/ 7292274 w 12202113"/>
              <a:gd name="connsiteY131" fmla="*/ 3125855 h 3188466"/>
              <a:gd name="connsiteX132" fmla="*/ 7286654 w 12202113"/>
              <a:gd name="connsiteY132" fmla="*/ 3125451 h 3188466"/>
              <a:gd name="connsiteX133" fmla="*/ 7272685 w 12202113"/>
              <a:gd name="connsiteY133" fmla="*/ 3124094 h 3188466"/>
              <a:gd name="connsiteX134" fmla="*/ 7248584 w 12202113"/>
              <a:gd name="connsiteY134" fmla="*/ 3121080 h 3188466"/>
              <a:gd name="connsiteX135" fmla="*/ 7241065 w 12202113"/>
              <a:gd name="connsiteY135" fmla="*/ 3120661 h 3188466"/>
              <a:gd name="connsiteX136" fmla="*/ 7224696 w 12202113"/>
              <a:gd name="connsiteY136" fmla="*/ 3116051 h 3188466"/>
              <a:gd name="connsiteX137" fmla="*/ 7193009 w 12202113"/>
              <a:gd name="connsiteY137" fmla="*/ 3112108 h 3188466"/>
              <a:gd name="connsiteX138" fmla="*/ 7137220 w 12202113"/>
              <a:gd name="connsiteY138" fmla="*/ 3098354 h 3188466"/>
              <a:gd name="connsiteX139" fmla="*/ 7104427 w 12202113"/>
              <a:gd name="connsiteY139" fmla="*/ 3091790 h 3188466"/>
              <a:gd name="connsiteX140" fmla="*/ 7082240 w 12202113"/>
              <a:gd name="connsiteY140" fmla="*/ 3085740 h 3188466"/>
              <a:gd name="connsiteX141" fmla="*/ 7016754 w 12202113"/>
              <a:gd name="connsiteY141" fmla="*/ 3077196 h 3188466"/>
              <a:gd name="connsiteX142" fmla="*/ 6904436 w 12202113"/>
              <a:gd name="connsiteY142" fmla="*/ 3065900 h 3188466"/>
              <a:gd name="connsiteX143" fmla="*/ 6881434 w 12202113"/>
              <a:gd name="connsiteY143" fmla="*/ 3062865 h 3188466"/>
              <a:gd name="connsiteX144" fmla="*/ 6865273 w 12202113"/>
              <a:gd name="connsiteY144" fmla="*/ 3057749 h 3188466"/>
              <a:gd name="connsiteX145" fmla="*/ 6864671 w 12202113"/>
              <a:gd name="connsiteY145" fmla="*/ 3054378 h 3188466"/>
              <a:gd name="connsiteX146" fmla="*/ 6852599 w 12202113"/>
              <a:gd name="connsiteY146" fmla="*/ 3052306 h 3188466"/>
              <a:gd name="connsiteX147" fmla="*/ 6850143 w 12202113"/>
              <a:gd name="connsiteY147" fmla="*/ 3051232 h 3188466"/>
              <a:gd name="connsiteX148" fmla="*/ 6835301 w 12202113"/>
              <a:gd name="connsiteY148" fmla="*/ 3045593 h 3188466"/>
              <a:gd name="connsiteX149" fmla="*/ 6784871 w 12202113"/>
              <a:gd name="connsiteY149" fmla="*/ 3046562 h 3188466"/>
              <a:gd name="connsiteX150" fmla="*/ 6738245 w 12202113"/>
              <a:gd name="connsiteY150" fmla="*/ 3037055 h 3188466"/>
              <a:gd name="connsiteX151" fmla="*/ 6537703 w 12202113"/>
              <a:gd name="connsiteY151" fmla="*/ 3017736 h 3188466"/>
              <a:gd name="connsiteX152" fmla="*/ 6521858 w 12202113"/>
              <a:gd name="connsiteY152" fmla="*/ 3004158 h 3188466"/>
              <a:gd name="connsiteX153" fmla="*/ 6445069 w 12202113"/>
              <a:gd name="connsiteY153" fmla="*/ 2992470 h 3188466"/>
              <a:gd name="connsiteX154" fmla="*/ 6302447 w 12202113"/>
              <a:gd name="connsiteY154" fmla="*/ 2994274 h 3188466"/>
              <a:gd name="connsiteX155" fmla="*/ 6160029 w 12202113"/>
              <a:gd name="connsiteY155" fmla="*/ 2973666 h 3188466"/>
              <a:gd name="connsiteX156" fmla="*/ 6144046 w 12202113"/>
              <a:gd name="connsiteY156" fmla="*/ 2976380 h 3188466"/>
              <a:gd name="connsiteX157" fmla="*/ 6127670 w 12202113"/>
              <a:gd name="connsiteY157" fmla="*/ 2976929 h 3188466"/>
              <a:gd name="connsiteX158" fmla="*/ 6126155 w 12202113"/>
              <a:gd name="connsiteY158" fmla="*/ 2976245 h 3188466"/>
              <a:gd name="connsiteX159" fmla="*/ 6108575 w 12202113"/>
              <a:gd name="connsiteY159" fmla="*/ 2974651 h 3188466"/>
              <a:gd name="connsiteX160" fmla="*/ 6103746 w 12202113"/>
              <a:gd name="connsiteY160" fmla="*/ 2975803 h 3188466"/>
              <a:gd name="connsiteX161" fmla="*/ 6091377 w 12202113"/>
              <a:gd name="connsiteY161" fmla="*/ 2975180 h 3188466"/>
              <a:gd name="connsiteX162" fmla="*/ 6066183 w 12202113"/>
              <a:gd name="connsiteY162" fmla="*/ 2975222 h 3188466"/>
              <a:gd name="connsiteX163" fmla="*/ 6063287 w 12202113"/>
              <a:gd name="connsiteY163" fmla="*/ 2974353 h 3188466"/>
              <a:gd name="connsiteX164" fmla="*/ 6054813 w 12202113"/>
              <a:gd name="connsiteY164" fmla="*/ 2974911 h 3188466"/>
              <a:gd name="connsiteX165" fmla="*/ 6050809 w 12202113"/>
              <a:gd name="connsiteY165" fmla="*/ 2973985 h 3188466"/>
              <a:gd name="connsiteX166" fmla="*/ 6013979 w 12202113"/>
              <a:gd name="connsiteY166" fmla="*/ 2974553 h 3188466"/>
              <a:gd name="connsiteX167" fmla="*/ 6013800 w 12202113"/>
              <a:gd name="connsiteY167" fmla="*/ 2973973 h 3188466"/>
              <a:gd name="connsiteX168" fmla="*/ 6004866 w 12202113"/>
              <a:gd name="connsiteY168" fmla="*/ 2971570 h 3188466"/>
              <a:gd name="connsiteX169" fmla="*/ 5987036 w 12202113"/>
              <a:gd name="connsiteY169" fmla="*/ 2968315 h 3188466"/>
              <a:gd name="connsiteX170" fmla="*/ 5950027 w 12202113"/>
              <a:gd name="connsiteY170" fmla="*/ 2953546 h 3188466"/>
              <a:gd name="connsiteX171" fmla="*/ 5911668 w 12202113"/>
              <a:gd name="connsiteY171" fmla="*/ 2954074 h 3188466"/>
              <a:gd name="connsiteX172" fmla="*/ 5904110 w 12202113"/>
              <a:gd name="connsiteY172" fmla="*/ 2953861 h 3188466"/>
              <a:gd name="connsiteX173" fmla="*/ 5904026 w 12202113"/>
              <a:gd name="connsiteY173" fmla="*/ 2953724 h 3188466"/>
              <a:gd name="connsiteX174" fmla="*/ 5896189 w 12202113"/>
              <a:gd name="connsiteY174" fmla="*/ 2953236 h 3188466"/>
              <a:gd name="connsiteX175" fmla="*/ 5890331 w 12202113"/>
              <a:gd name="connsiteY175" fmla="*/ 2953471 h 3188466"/>
              <a:gd name="connsiteX176" fmla="*/ 5875672 w 12202113"/>
              <a:gd name="connsiteY176" fmla="*/ 2953056 h 3188466"/>
              <a:gd name="connsiteX177" fmla="*/ 5871070 w 12202113"/>
              <a:gd name="connsiteY177" fmla="*/ 2952035 h 3188466"/>
              <a:gd name="connsiteX178" fmla="*/ 5869888 w 12202113"/>
              <a:gd name="connsiteY178" fmla="*/ 2950364 h 3188466"/>
              <a:gd name="connsiteX179" fmla="*/ 5868461 w 12202113"/>
              <a:gd name="connsiteY179" fmla="*/ 2950506 h 3188466"/>
              <a:gd name="connsiteX180" fmla="*/ 5843343 w 12202113"/>
              <a:gd name="connsiteY180" fmla="*/ 2945262 h 3188466"/>
              <a:gd name="connsiteX181" fmla="*/ 5784331 w 12202113"/>
              <a:gd name="connsiteY181" fmla="*/ 2938531 h 3188466"/>
              <a:gd name="connsiteX182" fmla="*/ 5749498 w 12202113"/>
              <a:gd name="connsiteY182" fmla="*/ 2936713 h 3188466"/>
              <a:gd name="connsiteX183" fmla="*/ 5655214 w 12202113"/>
              <a:gd name="connsiteY183" fmla="*/ 2929503 h 3188466"/>
              <a:gd name="connsiteX184" fmla="*/ 5561446 w 12202113"/>
              <a:gd name="connsiteY184" fmla="*/ 2920575 h 3188466"/>
              <a:gd name="connsiteX185" fmla="*/ 5519456 w 12202113"/>
              <a:gd name="connsiteY185" fmla="*/ 2906631 h 3188466"/>
              <a:gd name="connsiteX186" fmla="*/ 5514099 w 12202113"/>
              <a:gd name="connsiteY186" fmla="*/ 2906097 h 3188466"/>
              <a:gd name="connsiteX187" fmla="*/ 5499273 w 12202113"/>
              <a:gd name="connsiteY187" fmla="*/ 2907057 h 3188466"/>
              <a:gd name="connsiteX188" fmla="*/ 5493664 w 12202113"/>
              <a:gd name="connsiteY188" fmla="*/ 2907817 h 3188466"/>
              <a:gd name="connsiteX189" fmla="*/ 5485530 w 12202113"/>
              <a:gd name="connsiteY189" fmla="*/ 2908080 h 3188466"/>
              <a:gd name="connsiteX190" fmla="*/ 5485337 w 12202113"/>
              <a:gd name="connsiteY190" fmla="*/ 2907959 h 3188466"/>
              <a:gd name="connsiteX191" fmla="*/ 5477696 w 12202113"/>
              <a:gd name="connsiteY191" fmla="*/ 2908455 h 3188466"/>
              <a:gd name="connsiteX192" fmla="*/ 5440170 w 12202113"/>
              <a:gd name="connsiteY192" fmla="*/ 2912482 h 3188466"/>
              <a:gd name="connsiteX193" fmla="*/ 5391911 w 12202113"/>
              <a:gd name="connsiteY193" fmla="*/ 2902040 h 3188466"/>
              <a:gd name="connsiteX194" fmla="*/ 5371708 w 12202113"/>
              <a:gd name="connsiteY194" fmla="*/ 2900629 h 3188466"/>
              <a:gd name="connsiteX195" fmla="*/ 5360976 w 12202113"/>
              <a:gd name="connsiteY195" fmla="*/ 2899197 h 3188466"/>
              <a:gd name="connsiteX196" fmla="*/ 5360345 w 12202113"/>
              <a:gd name="connsiteY196" fmla="*/ 2898671 h 3188466"/>
              <a:gd name="connsiteX197" fmla="*/ 5324367 w 12202113"/>
              <a:gd name="connsiteY197" fmla="*/ 2902593 h 3188466"/>
              <a:gd name="connsiteX198" fmla="*/ 5319673 w 12202113"/>
              <a:gd name="connsiteY198" fmla="*/ 2902094 h 3188466"/>
              <a:gd name="connsiteX199" fmla="*/ 5296114 w 12202113"/>
              <a:gd name="connsiteY199" fmla="*/ 2905958 h 3188466"/>
              <a:gd name="connsiteX200" fmla="*/ 5283999 w 12202113"/>
              <a:gd name="connsiteY200" fmla="*/ 2907258 h 3188466"/>
              <a:gd name="connsiteX201" fmla="*/ 5280460 w 12202113"/>
              <a:gd name="connsiteY201" fmla="*/ 2909063 h 3188466"/>
              <a:gd name="connsiteX202" fmla="*/ 5262637 w 12202113"/>
              <a:gd name="connsiteY202" fmla="*/ 2910250 h 3188466"/>
              <a:gd name="connsiteX203" fmla="*/ 5260635 w 12202113"/>
              <a:gd name="connsiteY203" fmla="*/ 2909845 h 3188466"/>
              <a:gd name="connsiteX204" fmla="*/ 5245770 w 12202113"/>
              <a:gd name="connsiteY204" fmla="*/ 2912842 h 3188466"/>
              <a:gd name="connsiteX205" fmla="*/ 5233108 w 12202113"/>
              <a:gd name="connsiteY205" fmla="*/ 2917794 h 3188466"/>
              <a:gd name="connsiteX206" fmla="*/ 5082201 w 12202113"/>
              <a:gd name="connsiteY206" fmla="*/ 2920260 h 3188466"/>
              <a:gd name="connsiteX207" fmla="*/ 4939211 w 12202113"/>
              <a:gd name="connsiteY207" fmla="*/ 2931760 h 3188466"/>
              <a:gd name="connsiteX208" fmla="*/ 4794309 w 12202113"/>
              <a:gd name="connsiteY208" fmla="*/ 2937227 h 3188466"/>
              <a:gd name="connsiteX209" fmla="*/ 4637676 w 12202113"/>
              <a:gd name="connsiteY209" fmla="*/ 2946666 h 3188466"/>
              <a:gd name="connsiteX210" fmla="*/ 4585922 w 12202113"/>
              <a:gd name="connsiteY210" fmla="*/ 2944906 h 3188466"/>
              <a:gd name="connsiteX211" fmla="*/ 4539516 w 12202113"/>
              <a:gd name="connsiteY211" fmla="*/ 2953466 h 3188466"/>
              <a:gd name="connsiteX212" fmla="*/ 4520819 w 12202113"/>
              <a:gd name="connsiteY212" fmla="*/ 2950477 h 3188466"/>
              <a:gd name="connsiteX213" fmla="*/ 4517604 w 12202113"/>
              <a:gd name="connsiteY213" fmla="*/ 2949852 h 3188466"/>
              <a:gd name="connsiteX214" fmla="*/ 4504537 w 12202113"/>
              <a:gd name="connsiteY214" fmla="*/ 2949759 h 3188466"/>
              <a:gd name="connsiteX215" fmla="*/ 4501104 w 12202113"/>
              <a:gd name="connsiteY215" fmla="*/ 2946715 h 3188466"/>
              <a:gd name="connsiteX216" fmla="*/ 4342695 w 12202113"/>
              <a:gd name="connsiteY216" fmla="*/ 2951638 h 3188466"/>
              <a:gd name="connsiteX217" fmla="*/ 4274096 w 12202113"/>
              <a:gd name="connsiteY217" fmla="*/ 2953640 h 3188466"/>
              <a:gd name="connsiteX218" fmla="*/ 4248170 w 12202113"/>
              <a:gd name="connsiteY218" fmla="*/ 2951384 h 3188466"/>
              <a:gd name="connsiteX219" fmla="*/ 4147924 w 12202113"/>
              <a:gd name="connsiteY219" fmla="*/ 2945945 h 3188466"/>
              <a:gd name="connsiteX220" fmla="*/ 4061825 w 12202113"/>
              <a:gd name="connsiteY220" fmla="*/ 2944206 h 3188466"/>
              <a:gd name="connsiteX221" fmla="*/ 3998557 w 12202113"/>
              <a:gd name="connsiteY221" fmla="*/ 2955821 h 3188466"/>
              <a:gd name="connsiteX222" fmla="*/ 3993107 w 12202113"/>
              <a:gd name="connsiteY222" fmla="*/ 2953708 h 3188466"/>
              <a:gd name="connsiteX223" fmla="*/ 3949713 w 12202113"/>
              <a:gd name="connsiteY223" fmla="*/ 2955441 h 3188466"/>
              <a:gd name="connsiteX224" fmla="*/ 3797284 w 12202113"/>
              <a:gd name="connsiteY224" fmla="*/ 2977037 h 3188466"/>
              <a:gd name="connsiteX225" fmla="*/ 3712498 w 12202113"/>
              <a:gd name="connsiteY225" fmla="*/ 2979996 h 3188466"/>
              <a:gd name="connsiteX226" fmla="*/ 3682471 w 12202113"/>
              <a:gd name="connsiteY226" fmla="*/ 2978543 h 3188466"/>
              <a:gd name="connsiteX227" fmla="*/ 3632163 w 12202113"/>
              <a:gd name="connsiteY227" fmla="*/ 2976264 h 3188466"/>
              <a:gd name="connsiteX228" fmla="*/ 3594728 w 12202113"/>
              <a:gd name="connsiteY228" fmla="*/ 2968398 h 3188466"/>
              <a:gd name="connsiteX229" fmla="*/ 3552594 w 12202113"/>
              <a:gd name="connsiteY229" fmla="*/ 2968934 h 3188466"/>
              <a:gd name="connsiteX230" fmla="*/ 3542589 w 12202113"/>
              <a:gd name="connsiteY230" fmla="*/ 2977031 h 3188466"/>
              <a:gd name="connsiteX231" fmla="*/ 3497591 w 12202113"/>
              <a:gd name="connsiteY231" fmla="*/ 2975018 h 3188466"/>
              <a:gd name="connsiteX232" fmla="*/ 3429352 w 12202113"/>
              <a:gd name="connsiteY232" fmla="*/ 2971090 h 3188466"/>
              <a:gd name="connsiteX233" fmla="*/ 3389938 w 12202113"/>
              <a:gd name="connsiteY233" fmla="*/ 2970884 h 3188466"/>
              <a:gd name="connsiteX234" fmla="*/ 3282344 w 12202113"/>
              <a:gd name="connsiteY234" fmla="*/ 2968084 h 3188466"/>
              <a:gd name="connsiteX235" fmla="*/ 3174624 w 12202113"/>
              <a:gd name="connsiteY235" fmla="*/ 2963576 h 3188466"/>
              <a:gd name="connsiteX236" fmla="*/ 3111077 w 12202113"/>
              <a:gd name="connsiteY236" fmla="*/ 2951285 h 3188466"/>
              <a:gd name="connsiteX237" fmla="*/ 3022501 w 12202113"/>
              <a:gd name="connsiteY237" fmla="*/ 2948619 h 3188466"/>
              <a:gd name="connsiteX238" fmla="*/ 3007714 w 12202113"/>
              <a:gd name="connsiteY238" fmla="*/ 2946762 h 3188466"/>
              <a:gd name="connsiteX239" fmla="*/ 2903098 w 12202113"/>
              <a:gd name="connsiteY239" fmla="*/ 2940576 h 3188466"/>
              <a:gd name="connsiteX240" fmla="*/ 2781591 w 12202113"/>
              <a:gd name="connsiteY240" fmla="*/ 2946394 h 3188466"/>
              <a:gd name="connsiteX241" fmla="*/ 2627942 w 12202113"/>
              <a:gd name="connsiteY241" fmla="*/ 2919996 h 3188466"/>
              <a:gd name="connsiteX242" fmla="*/ 2354959 w 12202113"/>
              <a:gd name="connsiteY242" fmla="*/ 2882080 h 3188466"/>
              <a:gd name="connsiteX243" fmla="*/ 2063184 w 12202113"/>
              <a:gd name="connsiteY243" fmla="*/ 2879109 h 3188466"/>
              <a:gd name="connsiteX244" fmla="*/ 1986946 w 12202113"/>
              <a:gd name="connsiteY244" fmla="*/ 2887619 h 3188466"/>
              <a:gd name="connsiteX245" fmla="*/ 1763479 w 12202113"/>
              <a:gd name="connsiteY245" fmla="*/ 2909077 h 3188466"/>
              <a:gd name="connsiteX246" fmla="*/ 1537980 w 12202113"/>
              <a:gd name="connsiteY246" fmla="*/ 2960398 h 3188466"/>
              <a:gd name="connsiteX247" fmla="*/ 1395229 w 12202113"/>
              <a:gd name="connsiteY247" fmla="*/ 2975625 h 3188466"/>
              <a:gd name="connsiteX248" fmla="*/ 1327834 w 12202113"/>
              <a:gd name="connsiteY248" fmla="*/ 2989485 h 3188466"/>
              <a:gd name="connsiteX249" fmla="*/ 1280757 w 12202113"/>
              <a:gd name="connsiteY249" fmla="*/ 2992959 h 3188466"/>
              <a:gd name="connsiteX250" fmla="*/ 1252582 w 12202113"/>
              <a:gd name="connsiteY250" fmla="*/ 2995877 h 3188466"/>
              <a:gd name="connsiteX251" fmla="*/ 1204670 w 12202113"/>
              <a:gd name="connsiteY251" fmla="*/ 3014826 h 3188466"/>
              <a:gd name="connsiteX252" fmla="*/ 1020457 w 12202113"/>
              <a:gd name="connsiteY252" fmla="*/ 3031603 h 3188466"/>
              <a:gd name="connsiteX253" fmla="*/ 843248 w 12202113"/>
              <a:gd name="connsiteY253" fmla="*/ 3026954 h 3188466"/>
              <a:gd name="connsiteX254" fmla="*/ 583517 w 12202113"/>
              <a:gd name="connsiteY254" fmla="*/ 3089095 h 3188466"/>
              <a:gd name="connsiteX255" fmla="*/ 556836 w 12202113"/>
              <a:gd name="connsiteY255" fmla="*/ 3094374 h 3188466"/>
              <a:gd name="connsiteX256" fmla="*/ 412089 w 12202113"/>
              <a:gd name="connsiteY256" fmla="*/ 3121334 h 3188466"/>
              <a:gd name="connsiteX257" fmla="*/ 83929 w 12202113"/>
              <a:gd name="connsiteY257" fmla="*/ 3150566 h 31884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</a:cxnLst>
            <a:rect l="l" t="t" r="r" b="b"/>
            <a:pathLst>
              <a:path w="12202113" h="3188466">
                <a:moveTo>
                  <a:pt x="0" y="3188466"/>
                </a:moveTo>
                <a:lnTo>
                  <a:pt x="10116" y="2657641"/>
                </a:lnTo>
                <a:lnTo>
                  <a:pt x="10116" y="0"/>
                </a:lnTo>
                <a:lnTo>
                  <a:pt x="12202113" y="0"/>
                </a:lnTo>
                <a:lnTo>
                  <a:pt x="12202113" y="2879832"/>
                </a:lnTo>
                <a:lnTo>
                  <a:pt x="12198167" y="2880360"/>
                </a:lnTo>
                <a:cubicBezTo>
                  <a:pt x="12163116" y="2884349"/>
                  <a:pt x="12143771" y="2884544"/>
                  <a:pt x="12122128" y="2887194"/>
                </a:cubicBezTo>
                <a:cubicBezTo>
                  <a:pt x="12087086" y="2893347"/>
                  <a:pt x="12050015" y="2907304"/>
                  <a:pt x="12028868" y="2911786"/>
                </a:cubicBezTo>
                <a:lnTo>
                  <a:pt x="11995238" y="2914090"/>
                </a:lnTo>
                <a:lnTo>
                  <a:pt x="11996460" y="2918442"/>
                </a:lnTo>
                <a:lnTo>
                  <a:pt x="11983968" y="2918762"/>
                </a:lnTo>
                <a:lnTo>
                  <a:pt x="11956084" y="2918868"/>
                </a:lnTo>
                <a:cubicBezTo>
                  <a:pt x="11938684" y="2919526"/>
                  <a:pt x="11890300" y="2918483"/>
                  <a:pt x="11872586" y="2920076"/>
                </a:cubicBezTo>
                <a:cubicBezTo>
                  <a:pt x="11867476" y="2924717"/>
                  <a:pt x="11859589" y="2927247"/>
                  <a:pt x="11849804" y="2928420"/>
                </a:cubicBezTo>
                <a:lnTo>
                  <a:pt x="11828254" y="2928551"/>
                </a:lnTo>
                <a:lnTo>
                  <a:pt x="11703277" y="2939735"/>
                </a:lnTo>
                <a:lnTo>
                  <a:pt x="11686094" y="2940570"/>
                </a:lnTo>
                <a:lnTo>
                  <a:pt x="11676788" y="2944321"/>
                </a:lnTo>
                <a:cubicBezTo>
                  <a:pt x="11669684" y="2945069"/>
                  <a:pt x="11649276" y="2944585"/>
                  <a:pt x="11643464" y="2945066"/>
                </a:cubicBezTo>
                <a:lnTo>
                  <a:pt x="11641922" y="2947200"/>
                </a:lnTo>
                <a:cubicBezTo>
                  <a:pt x="11623408" y="2950611"/>
                  <a:pt x="11553770" y="2961969"/>
                  <a:pt x="11532386" y="2965529"/>
                </a:cubicBezTo>
                <a:cubicBezTo>
                  <a:pt x="11528114" y="2962248"/>
                  <a:pt x="11518548" y="2967430"/>
                  <a:pt x="11513619" y="2968556"/>
                </a:cubicBezTo>
                <a:cubicBezTo>
                  <a:pt x="11512856" y="2966346"/>
                  <a:pt x="11500924" y="2965672"/>
                  <a:pt x="11497404" y="2967639"/>
                </a:cubicBezTo>
                <a:cubicBezTo>
                  <a:pt x="11413522" y="2978420"/>
                  <a:pt x="11455510" y="2956141"/>
                  <a:pt x="11407630" y="2970255"/>
                </a:cubicBezTo>
                <a:cubicBezTo>
                  <a:pt x="11399160" y="2971190"/>
                  <a:pt x="11392296" y="2970299"/>
                  <a:pt x="11386276" y="2968648"/>
                </a:cubicBezTo>
                <a:lnTo>
                  <a:pt x="11377296" y="2965257"/>
                </a:lnTo>
                <a:lnTo>
                  <a:pt x="11342536" y="2971666"/>
                </a:lnTo>
                <a:cubicBezTo>
                  <a:pt x="11325414" y="2973900"/>
                  <a:pt x="11307393" y="2975381"/>
                  <a:pt x="11288902" y="2976058"/>
                </a:cubicBezTo>
                <a:cubicBezTo>
                  <a:pt x="11284753" y="2971542"/>
                  <a:pt x="11270239" y="2977957"/>
                  <a:pt x="11263411" y="2979228"/>
                </a:cubicBezTo>
                <a:cubicBezTo>
                  <a:pt x="11263340" y="2976278"/>
                  <a:pt x="11248212" y="2974865"/>
                  <a:pt x="11242843" y="2977303"/>
                </a:cubicBezTo>
                <a:cubicBezTo>
                  <a:pt x="11130019" y="2987845"/>
                  <a:pt x="11193504" y="2960297"/>
                  <a:pt x="11125798" y="2976816"/>
                </a:cubicBezTo>
                <a:cubicBezTo>
                  <a:pt x="11114472" y="2977677"/>
                  <a:pt x="11105974" y="2976199"/>
                  <a:pt x="11098884" y="2973758"/>
                </a:cubicBezTo>
                <a:lnTo>
                  <a:pt x="11086128" y="2967663"/>
                </a:lnTo>
                <a:lnTo>
                  <a:pt x="11076132" y="2969836"/>
                </a:lnTo>
                <a:cubicBezTo>
                  <a:pt x="11038408" y="2970007"/>
                  <a:pt x="11027285" y="2963760"/>
                  <a:pt x="11005337" y="2970053"/>
                </a:cubicBezTo>
                <a:cubicBezTo>
                  <a:pt x="10972902" y="2956973"/>
                  <a:pt x="10983824" y="2968749"/>
                  <a:pt x="10959154" y="2970750"/>
                </a:cubicBezTo>
                <a:cubicBezTo>
                  <a:pt x="10939692" y="2973358"/>
                  <a:pt x="10975422" y="2978377"/>
                  <a:pt x="10956347" y="2979118"/>
                </a:cubicBezTo>
                <a:cubicBezTo>
                  <a:pt x="10935712" y="2975741"/>
                  <a:pt x="10936682" y="2986229"/>
                  <a:pt x="10915223" y="2982099"/>
                </a:cubicBezTo>
                <a:cubicBezTo>
                  <a:pt x="10920436" y="2974198"/>
                  <a:pt x="10872877" y="2983630"/>
                  <a:pt x="10871398" y="2976728"/>
                </a:cubicBezTo>
                <a:cubicBezTo>
                  <a:pt x="10853171" y="2986599"/>
                  <a:pt x="10844013" y="2974439"/>
                  <a:pt x="10819743" y="2977481"/>
                </a:cubicBezTo>
                <a:cubicBezTo>
                  <a:pt x="10808314" y="2981215"/>
                  <a:pt x="10800068" y="2981856"/>
                  <a:pt x="10788834" y="2977840"/>
                </a:cubicBezTo>
                <a:cubicBezTo>
                  <a:pt x="10736185" y="2996020"/>
                  <a:pt x="10756982" y="2978653"/>
                  <a:pt x="10707711" y="2985644"/>
                </a:cubicBezTo>
                <a:cubicBezTo>
                  <a:pt x="10665262" y="2992997"/>
                  <a:pt x="10617142" y="2997767"/>
                  <a:pt x="10576086" y="3015319"/>
                </a:cubicBezTo>
                <a:cubicBezTo>
                  <a:pt x="10568550" y="3020292"/>
                  <a:pt x="10550046" y="3022174"/>
                  <a:pt x="10534761" y="3019524"/>
                </a:cubicBezTo>
                <a:cubicBezTo>
                  <a:pt x="10532134" y="3019067"/>
                  <a:pt x="10529698" y="3018490"/>
                  <a:pt x="10527537" y="3017814"/>
                </a:cubicBezTo>
                <a:cubicBezTo>
                  <a:pt x="10492044" y="3020498"/>
                  <a:pt x="10362224" y="3032491"/>
                  <a:pt x="10321799" y="3035635"/>
                </a:cubicBezTo>
                <a:cubicBezTo>
                  <a:pt x="10318526" y="3029246"/>
                  <a:pt x="10298084" y="3040774"/>
                  <a:pt x="10284989" y="3036679"/>
                </a:cubicBezTo>
                <a:cubicBezTo>
                  <a:pt x="10275610" y="3033085"/>
                  <a:pt x="10267220" y="3035744"/>
                  <a:pt x="10257423" y="3036027"/>
                </a:cubicBezTo>
                <a:cubicBezTo>
                  <a:pt x="10244517" y="3033202"/>
                  <a:pt x="10202424" y="3038304"/>
                  <a:pt x="10191450" y="3041963"/>
                </a:cubicBezTo>
                <a:cubicBezTo>
                  <a:pt x="10165225" y="3054679"/>
                  <a:pt x="10105634" y="3045236"/>
                  <a:pt x="10083845" y="3054978"/>
                </a:cubicBezTo>
                <a:cubicBezTo>
                  <a:pt x="10075939" y="3056408"/>
                  <a:pt x="10068203" y="3056986"/>
                  <a:pt x="10060611" y="3057035"/>
                </a:cubicBezTo>
                <a:lnTo>
                  <a:pt x="10039363" y="3055961"/>
                </a:lnTo>
                <a:lnTo>
                  <a:pt x="10033322" y="3053238"/>
                </a:lnTo>
                <a:lnTo>
                  <a:pt x="10020337" y="3053912"/>
                </a:lnTo>
                <a:lnTo>
                  <a:pt x="10016616" y="3053498"/>
                </a:lnTo>
                <a:cubicBezTo>
                  <a:pt x="10009508" y="3052695"/>
                  <a:pt x="10002492" y="3051995"/>
                  <a:pt x="9995549" y="3051719"/>
                </a:cubicBezTo>
                <a:cubicBezTo>
                  <a:pt x="10004680" y="3065377"/>
                  <a:pt x="9937988" y="3051618"/>
                  <a:pt x="9957212" y="3062663"/>
                </a:cubicBezTo>
                <a:cubicBezTo>
                  <a:pt x="9920646" y="3063519"/>
                  <a:pt x="9948538" y="3073806"/>
                  <a:pt x="9904584" y="3063999"/>
                </a:cubicBezTo>
                <a:cubicBezTo>
                  <a:pt x="9847813" y="3075166"/>
                  <a:pt x="9758323" y="3071010"/>
                  <a:pt x="9713857" y="3087955"/>
                </a:cubicBezTo>
                <a:cubicBezTo>
                  <a:pt x="9719380" y="3081485"/>
                  <a:pt x="9695453" y="3076466"/>
                  <a:pt x="9678879" y="3079676"/>
                </a:cubicBezTo>
                <a:cubicBezTo>
                  <a:pt x="9698255" y="3054291"/>
                  <a:pt x="9613348" y="3102551"/>
                  <a:pt x="9598760" y="3085228"/>
                </a:cubicBezTo>
                <a:cubicBezTo>
                  <a:pt x="9598041" y="3101310"/>
                  <a:pt x="9523758" y="3128579"/>
                  <a:pt x="9488796" y="3115384"/>
                </a:cubicBezTo>
                <a:cubicBezTo>
                  <a:pt x="9435532" y="3118605"/>
                  <a:pt x="9397815" y="3131898"/>
                  <a:pt x="9341972" y="3126583"/>
                </a:cubicBezTo>
                <a:cubicBezTo>
                  <a:pt x="9340239" y="3128735"/>
                  <a:pt x="9337399" y="3130536"/>
                  <a:pt x="9333795" y="3132083"/>
                </a:cubicBezTo>
                <a:lnTo>
                  <a:pt x="9321736" y="3135834"/>
                </a:lnTo>
                <a:lnTo>
                  <a:pt x="9319405" y="3135561"/>
                </a:lnTo>
                <a:cubicBezTo>
                  <a:pt x="9310247" y="3135512"/>
                  <a:pt x="9305558" y="3136419"/>
                  <a:pt x="9302847" y="3137746"/>
                </a:cubicBezTo>
                <a:lnTo>
                  <a:pt x="9300930" y="3139687"/>
                </a:lnTo>
                <a:lnTo>
                  <a:pt x="9290106" y="3141645"/>
                </a:lnTo>
                <a:lnTo>
                  <a:pt x="9270220" y="3146737"/>
                </a:lnTo>
                <a:lnTo>
                  <a:pt x="9265150" y="3146531"/>
                </a:lnTo>
                <a:lnTo>
                  <a:pt x="9233057" y="3152408"/>
                </a:lnTo>
                <a:lnTo>
                  <a:pt x="9231974" y="3151938"/>
                </a:lnTo>
                <a:cubicBezTo>
                  <a:pt x="9228816" y="3151020"/>
                  <a:pt x="9225099" y="3150595"/>
                  <a:pt x="9220130" y="3151189"/>
                </a:cubicBezTo>
                <a:cubicBezTo>
                  <a:pt x="9218372" y="3142213"/>
                  <a:pt x="9213458" y="3148467"/>
                  <a:pt x="9198955" y="3151015"/>
                </a:cubicBezTo>
                <a:cubicBezTo>
                  <a:pt x="9192986" y="3137641"/>
                  <a:pt x="9157451" y="3149750"/>
                  <a:pt x="9142196" y="3143802"/>
                </a:cubicBezTo>
                <a:cubicBezTo>
                  <a:pt x="9131673" y="3145976"/>
                  <a:pt x="9120437" y="3148030"/>
                  <a:pt x="9108665" y="3149868"/>
                </a:cubicBezTo>
                <a:lnTo>
                  <a:pt x="9014086" y="3150791"/>
                </a:lnTo>
                <a:lnTo>
                  <a:pt x="8915037" y="3140020"/>
                </a:lnTo>
                <a:cubicBezTo>
                  <a:pt x="8878400" y="3139785"/>
                  <a:pt x="8846675" y="3135786"/>
                  <a:pt x="8815667" y="3138606"/>
                </a:cubicBezTo>
                <a:cubicBezTo>
                  <a:pt x="8803071" y="3135495"/>
                  <a:pt x="8791199" y="3134238"/>
                  <a:pt x="8779688" y="3138895"/>
                </a:cubicBezTo>
                <a:cubicBezTo>
                  <a:pt x="8745498" y="3137342"/>
                  <a:pt x="8737221" y="3130691"/>
                  <a:pt x="8715556" y="3135878"/>
                </a:cubicBezTo>
                <a:cubicBezTo>
                  <a:pt x="8696347" y="3125121"/>
                  <a:pt x="8695210" y="3129227"/>
                  <a:pt x="8686183" y="3132307"/>
                </a:cubicBezTo>
                <a:lnTo>
                  <a:pt x="8684895" y="3132527"/>
                </a:lnTo>
                <a:lnTo>
                  <a:pt x="8682270" y="3130989"/>
                </a:lnTo>
                <a:lnTo>
                  <a:pt x="8676836" y="3130278"/>
                </a:lnTo>
                <a:lnTo>
                  <a:pt x="8662002" y="3130735"/>
                </a:lnTo>
                <a:lnTo>
                  <a:pt x="8656423" y="3131304"/>
                </a:lnTo>
                <a:cubicBezTo>
                  <a:pt x="8652581" y="3131550"/>
                  <a:pt x="8650028" y="3131521"/>
                  <a:pt x="8648261" y="3131294"/>
                </a:cubicBezTo>
                <a:lnTo>
                  <a:pt x="8648057" y="3131167"/>
                </a:lnTo>
                <a:lnTo>
                  <a:pt x="8640412" y="3131403"/>
                </a:lnTo>
                <a:cubicBezTo>
                  <a:pt x="8627510" y="3132092"/>
                  <a:pt x="8614954" y="3133035"/>
                  <a:pt x="8603003" y="3134155"/>
                </a:cubicBezTo>
                <a:cubicBezTo>
                  <a:pt x="8592897" y="3127095"/>
                  <a:pt x="8548738" y="3135435"/>
                  <a:pt x="8553571" y="3122125"/>
                </a:cubicBezTo>
                <a:cubicBezTo>
                  <a:pt x="8537450" y="3123243"/>
                  <a:pt x="8527699" y="3128769"/>
                  <a:pt x="8533128" y="3120039"/>
                </a:cubicBezTo>
                <a:cubicBezTo>
                  <a:pt x="8527821" y="3120156"/>
                  <a:pt x="8524551" y="3119414"/>
                  <a:pt x="8522209" y="3118252"/>
                </a:cubicBezTo>
                <a:lnTo>
                  <a:pt x="8521532" y="3117705"/>
                </a:lnTo>
                <a:lnTo>
                  <a:pt x="8485667" y="3120406"/>
                </a:lnTo>
                <a:lnTo>
                  <a:pt x="8480905" y="3119749"/>
                </a:lnTo>
                <a:lnTo>
                  <a:pt x="8457530" y="3122810"/>
                </a:lnTo>
                <a:lnTo>
                  <a:pt x="8445451" y="3123697"/>
                </a:lnTo>
                <a:lnTo>
                  <a:pt x="8442039" y="3125378"/>
                </a:lnTo>
                <a:cubicBezTo>
                  <a:pt x="8438355" y="3126399"/>
                  <a:pt x="8433075" y="3126839"/>
                  <a:pt x="8424215" y="3125963"/>
                </a:cubicBezTo>
                <a:lnTo>
                  <a:pt x="8422165" y="3125491"/>
                </a:lnTo>
                <a:lnTo>
                  <a:pt x="8407465" y="3127979"/>
                </a:lnTo>
                <a:cubicBezTo>
                  <a:pt x="8402731" y="3129129"/>
                  <a:pt x="8398540" y="3130592"/>
                  <a:pt x="8395146" y="3132488"/>
                </a:cubicBezTo>
                <a:cubicBezTo>
                  <a:pt x="8345093" y="3122354"/>
                  <a:pt x="8297866" y="3131626"/>
                  <a:pt x="8243538" y="3129873"/>
                </a:cubicBezTo>
                <a:cubicBezTo>
                  <a:pt x="8220052" y="3114107"/>
                  <a:pt x="8126172" y="3133411"/>
                  <a:pt x="8112685" y="3148698"/>
                </a:cubicBezTo>
                <a:cubicBezTo>
                  <a:pt x="8112380" y="3135302"/>
                  <a:pt x="8044302" y="3153542"/>
                  <a:pt x="8026741" y="3154015"/>
                </a:cubicBezTo>
                <a:cubicBezTo>
                  <a:pt x="8020887" y="3154173"/>
                  <a:pt x="8020646" y="3152357"/>
                  <a:pt x="8030400" y="3146736"/>
                </a:cubicBezTo>
                <a:cubicBezTo>
                  <a:pt x="8011739" y="3148301"/>
                  <a:pt x="7992477" y="3141339"/>
                  <a:pt x="8002987" y="3135663"/>
                </a:cubicBezTo>
                <a:cubicBezTo>
                  <a:pt x="7946297" y="3147811"/>
                  <a:pt x="7862627" y="3135732"/>
                  <a:pt x="7798568" y="3141249"/>
                </a:cubicBezTo>
                <a:cubicBezTo>
                  <a:pt x="7763645" y="3127901"/>
                  <a:pt x="7782577" y="3140251"/>
                  <a:pt x="7746353" y="3137755"/>
                </a:cubicBezTo>
                <a:cubicBezTo>
                  <a:pt x="7756261" y="3150042"/>
                  <a:pt x="7702377" y="3130861"/>
                  <a:pt x="7700395" y="3144729"/>
                </a:cubicBezTo>
                <a:cubicBezTo>
                  <a:pt x="7693866" y="3143835"/>
                  <a:pt x="7687603" y="3142532"/>
                  <a:pt x="7681335" y="3141120"/>
                </a:cubicBezTo>
                <a:lnTo>
                  <a:pt x="7678044" y="3140387"/>
                </a:lnTo>
                <a:lnTo>
                  <a:pt x="7664890" y="3139855"/>
                </a:lnTo>
                <a:lnTo>
                  <a:pt x="7661183" y="3136706"/>
                </a:lnTo>
                <a:lnTo>
                  <a:pt x="7641383" y="3133755"/>
                </a:lnTo>
                <a:cubicBezTo>
                  <a:pt x="7633967" y="3133115"/>
                  <a:pt x="7625987" y="3132967"/>
                  <a:pt x="7617169" y="3133614"/>
                </a:cubicBezTo>
                <a:cubicBezTo>
                  <a:pt x="7595475" y="3139109"/>
                  <a:pt x="7561695" y="3132374"/>
                  <a:pt x="7531143" y="3132781"/>
                </a:cubicBezTo>
                <a:lnTo>
                  <a:pt x="7517113" y="3134483"/>
                </a:lnTo>
                <a:lnTo>
                  <a:pt x="7471320" y="3131645"/>
                </a:lnTo>
                <a:cubicBezTo>
                  <a:pt x="7458285" y="3131095"/>
                  <a:pt x="7444756" y="3130805"/>
                  <a:pt x="7430512" y="3131007"/>
                </a:cubicBezTo>
                <a:lnTo>
                  <a:pt x="7404071" y="3132361"/>
                </a:lnTo>
                <a:lnTo>
                  <a:pt x="7397140" y="3131239"/>
                </a:lnTo>
                <a:cubicBezTo>
                  <a:pt x="7385068" y="3131364"/>
                  <a:pt x="7369091" y="3135313"/>
                  <a:pt x="7370514" y="3130516"/>
                </a:cubicBezTo>
                <a:lnTo>
                  <a:pt x="7356953" y="3132179"/>
                </a:lnTo>
                <a:lnTo>
                  <a:pt x="7343567" y="3128350"/>
                </a:lnTo>
                <a:cubicBezTo>
                  <a:pt x="7342101" y="3127461"/>
                  <a:pt x="7340998" y="3126514"/>
                  <a:pt x="7340295" y="3125545"/>
                </a:cubicBezTo>
                <a:lnTo>
                  <a:pt x="7321348" y="3126804"/>
                </a:lnTo>
                <a:lnTo>
                  <a:pt x="7305815" y="3124063"/>
                </a:lnTo>
                <a:lnTo>
                  <a:pt x="7292274" y="3125855"/>
                </a:lnTo>
                <a:lnTo>
                  <a:pt x="7286654" y="3125451"/>
                </a:lnTo>
                <a:lnTo>
                  <a:pt x="7272685" y="3124094"/>
                </a:lnTo>
                <a:cubicBezTo>
                  <a:pt x="7265523" y="3123143"/>
                  <a:pt x="7257508" y="3121997"/>
                  <a:pt x="7248584" y="3121080"/>
                </a:cubicBezTo>
                <a:lnTo>
                  <a:pt x="7241065" y="3120661"/>
                </a:lnTo>
                <a:lnTo>
                  <a:pt x="7224696" y="3116051"/>
                </a:lnTo>
                <a:cubicBezTo>
                  <a:pt x="7212786" y="3112566"/>
                  <a:pt x="7203412" y="3110217"/>
                  <a:pt x="7193009" y="3112108"/>
                </a:cubicBezTo>
                <a:cubicBezTo>
                  <a:pt x="7175276" y="3107606"/>
                  <a:pt x="7162888" y="3094987"/>
                  <a:pt x="7137220" y="3098354"/>
                </a:cubicBezTo>
                <a:cubicBezTo>
                  <a:pt x="7145010" y="3092637"/>
                  <a:pt x="7108715" y="3097662"/>
                  <a:pt x="7104427" y="3091790"/>
                </a:cubicBezTo>
                <a:cubicBezTo>
                  <a:pt x="7102447" y="3087061"/>
                  <a:pt x="7090976" y="3087484"/>
                  <a:pt x="7082240" y="3085740"/>
                </a:cubicBezTo>
                <a:cubicBezTo>
                  <a:pt x="7076014" y="3080911"/>
                  <a:pt x="7032058" y="3076501"/>
                  <a:pt x="7016754" y="3077196"/>
                </a:cubicBezTo>
                <a:cubicBezTo>
                  <a:pt x="6973620" y="3082001"/>
                  <a:pt x="6938923" y="3062558"/>
                  <a:pt x="6904436" y="3065900"/>
                </a:cubicBezTo>
                <a:cubicBezTo>
                  <a:pt x="6895406" y="3065445"/>
                  <a:pt x="6887919" y="3064350"/>
                  <a:pt x="6881434" y="3062865"/>
                </a:cubicBezTo>
                <a:lnTo>
                  <a:pt x="6865273" y="3057749"/>
                </a:lnTo>
                <a:cubicBezTo>
                  <a:pt x="6865072" y="3056626"/>
                  <a:pt x="6864871" y="3055502"/>
                  <a:pt x="6864671" y="3054378"/>
                </a:cubicBezTo>
                <a:lnTo>
                  <a:pt x="6852599" y="3052306"/>
                </a:lnTo>
                <a:lnTo>
                  <a:pt x="6850143" y="3051232"/>
                </a:lnTo>
                <a:cubicBezTo>
                  <a:pt x="6845470" y="3049168"/>
                  <a:pt x="6840704" y="3047206"/>
                  <a:pt x="6835301" y="3045593"/>
                </a:cubicBezTo>
                <a:cubicBezTo>
                  <a:pt x="6820447" y="3058242"/>
                  <a:pt x="6786888" y="3033956"/>
                  <a:pt x="6784871" y="3046562"/>
                </a:cubicBezTo>
                <a:cubicBezTo>
                  <a:pt x="6752593" y="3039899"/>
                  <a:pt x="6759140" y="3053646"/>
                  <a:pt x="6738245" y="3037055"/>
                </a:cubicBezTo>
                <a:cubicBezTo>
                  <a:pt x="6671880" y="3034501"/>
                  <a:pt x="6603220" y="3013245"/>
                  <a:pt x="6537703" y="3017736"/>
                </a:cubicBezTo>
                <a:cubicBezTo>
                  <a:pt x="6553051" y="3013722"/>
                  <a:pt x="6541149" y="3004943"/>
                  <a:pt x="6521858" y="3004158"/>
                </a:cubicBezTo>
                <a:cubicBezTo>
                  <a:pt x="6580141" y="2987944"/>
                  <a:pt x="6428765" y="3009117"/>
                  <a:pt x="6445069" y="2992470"/>
                </a:cubicBezTo>
                <a:cubicBezTo>
                  <a:pt x="6417897" y="3005060"/>
                  <a:pt x="6310156" y="3011743"/>
                  <a:pt x="6302447" y="2994274"/>
                </a:cubicBezTo>
                <a:cubicBezTo>
                  <a:pt x="6252173" y="2986131"/>
                  <a:pt x="6198382" y="2989085"/>
                  <a:pt x="6160029" y="2973666"/>
                </a:cubicBezTo>
                <a:cubicBezTo>
                  <a:pt x="6155014" y="2975022"/>
                  <a:pt x="6149642" y="2975878"/>
                  <a:pt x="6144046" y="2976380"/>
                </a:cubicBezTo>
                <a:lnTo>
                  <a:pt x="6127670" y="2976929"/>
                </a:lnTo>
                <a:lnTo>
                  <a:pt x="6126155" y="2976245"/>
                </a:lnTo>
                <a:cubicBezTo>
                  <a:pt x="6118509" y="2974369"/>
                  <a:pt x="6113052" y="2974144"/>
                  <a:pt x="6108575" y="2974651"/>
                </a:cubicBezTo>
                <a:lnTo>
                  <a:pt x="6103746" y="2975803"/>
                </a:lnTo>
                <a:lnTo>
                  <a:pt x="6091377" y="2975180"/>
                </a:lnTo>
                <a:lnTo>
                  <a:pt x="6066183" y="2975222"/>
                </a:lnTo>
                <a:lnTo>
                  <a:pt x="6063287" y="2974353"/>
                </a:lnTo>
                <a:lnTo>
                  <a:pt x="6054813" y="2974911"/>
                </a:lnTo>
                <a:lnTo>
                  <a:pt x="6050809" y="2973985"/>
                </a:lnTo>
                <a:lnTo>
                  <a:pt x="6013979" y="2974553"/>
                </a:lnTo>
                <a:cubicBezTo>
                  <a:pt x="6013918" y="2974361"/>
                  <a:pt x="6013860" y="2974167"/>
                  <a:pt x="6013800" y="2973973"/>
                </a:cubicBezTo>
                <a:cubicBezTo>
                  <a:pt x="6012565" y="2972689"/>
                  <a:pt x="6010070" y="2971765"/>
                  <a:pt x="6004866" y="2971570"/>
                </a:cubicBezTo>
                <a:cubicBezTo>
                  <a:pt x="6017706" y="2963268"/>
                  <a:pt x="6003515" y="2968156"/>
                  <a:pt x="5987036" y="2968315"/>
                </a:cubicBezTo>
                <a:cubicBezTo>
                  <a:pt x="6003302" y="2955458"/>
                  <a:pt x="5953573" y="2961108"/>
                  <a:pt x="5950027" y="2953546"/>
                </a:cubicBezTo>
                <a:cubicBezTo>
                  <a:pt x="5937559" y="2953953"/>
                  <a:pt x="5924668" y="2954151"/>
                  <a:pt x="5911668" y="2954074"/>
                </a:cubicBezTo>
                <a:lnTo>
                  <a:pt x="5904110" y="2953861"/>
                </a:lnTo>
                <a:cubicBezTo>
                  <a:pt x="5904082" y="2953815"/>
                  <a:pt x="5904053" y="2953769"/>
                  <a:pt x="5904026" y="2953724"/>
                </a:cubicBezTo>
                <a:cubicBezTo>
                  <a:pt x="5902528" y="2953395"/>
                  <a:pt x="5900097" y="2953219"/>
                  <a:pt x="5896189" y="2953236"/>
                </a:cubicBezTo>
                <a:lnTo>
                  <a:pt x="5890331" y="2953471"/>
                </a:lnTo>
                <a:lnTo>
                  <a:pt x="5875672" y="2953056"/>
                </a:lnTo>
                <a:lnTo>
                  <a:pt x="5871070" y="2952035"/>
                </a:lnTo>
                <a:lnTo>
                  <a:pt x="5869888" y="2950364"/>
                </a:lnTo>
                <a:lnTo>
                  <a:pt x="5868461" y="2950506"/>
                </a:lnTo>
                <a:cubicBezTo>
                  <a:pt x="5857092" y="2953019"/>
                  <a:pt x="5852416" y="2957005"/>
                  <a:pt x="5843343" y="2945262"/>
                </a:cubicBezTo>
                <a:cubicBezTo>
                  <a:pt x="5817989" y="2949116"/>
                  <a:pt x="5815840" y="2942065"/>
                  <a:pt x="5784331" y="2938531"/>
                </a:cubicBezTo>
                <a:cubicBezTo>
                  <a:pt x="5769202" y="2942455"/>
                  <a:pt x="5758885" y="2940521"/>
                  <a:pt x="5749498" y="2936713"/>
                </a:cubicBezTo>
                <a:cubicBezTo>
                  <a:pt x="5717228" y="2937683"/>
                  <a:pt x="5690227" y="2931877"/>
                  <a:pt x="5655214" y="2929503"/>
                </a:cubicBezTo>
                <a:cubicBezTo>
                  <a:pt x="5614827" y="2933899"/>
                  <a:pt x="5598877" y="2923069"/>
                  <a:pt x="5561446" y="2920575"/>
                </a:cubicBezTo>
                <a:cubicBezTo>
                  <a:pt x="5525084" y="2929276"/>
                  <a:pt x="5537471" y="2911136"/>
                  <a:pt x="5519456" y="2906631"/>
                </a:cubicBezTo>
                <a:lnTo>
                  <a:pt x="5514099" y="2906097"/>
                </a:lnTo>
                <a:lnTo>
                  <a:pt x="5499273" y="2907057"/>
                </a:lnTo>
                <a:lnTo>
                  <a:pt x="5493664" y="2907817"/>
                </a:lnTo>
                <a:cubicBezTo>
                  <a:pt x="5489815" y="2908191"/>
                  <a:pt x="5487270" y="2908250"/>
                  <a:pt x="5485530" y="2908080"/>
                </a:cubicBezTo>
                <a:lnTo>
                  <a:pt x="5485337" y="2907959"/>
                </a:lnTo>
                <a:lnTo>
                  <a:pt x="5477696" y="2908455"/>
                </a:lnTo>
                <a:cubicBezTo>
                  <a:pt x="5464775" y="2909581"/>
                  <a:pt x="5452182" y="2910951"/>
                  <a:pt x="5440170" y="2912482"/>
                </a:cubicBezTo>
                <a:cubicBezTo>
                  <a:pt x="5430698" y="2905718"/>
                  <a:pt x="5385970" y="2915593"/>
                  <a:pt x="5391911" y="2902040"/>
                </a:cubicBezTo>
                <a:cubicBezTo>
                  <a:pt x="5375744" y="2903707"/>
                  <a:pt x="5365560" y="2909594"/>
                  <a:pt x="5371708" y="2900629"/>
                </a:cubicBezTo>
                <a:cubicBezTo>
                  <a:pt x="5366408" y="2900926"/>
                  <a:pt x="5363213" y="2900288"/>
                  <a:pt x="5360976" y="2899197"/>
                </a:cubicBezTo>
                <a:lnTo>
                  <a:pt x="5360345" y="2898671"/>
                </a:lnTo>
                <a:lnTo>
                  <a:pt x="5324367" y="2902593"/>
                </a:lnTo>
                <a:lnTo>
                  <a:pt x="5319673" y="2902094"/>
                </a:lnTo>
                <a:lnTo>
                  <a:pt x="5296114" y="2905958"/>
                </a:lnTo>
                <a:lnTo>
                  <a:pt x="5283999" y="2907258"/>
                </a:lnTo>
                <a:lnTo>
                  <a:pt x="5280460" y="2909063"/>
                </a:lnTo>
                <a:cubicBezTo>
                  <a:pt x="5276699" y="2910214"/>
                  <a:pt x="5271395" y="2910834"/>
                  <a:pt x="5262637" y="2910250"/>
                </a:cubicBezTo>
                <a:lnTo>
                  <a:pt x="5260635" y="2909845"/>
                </a:lnTo>
                <a:lnTo>
                  <a:pt x="5245770" y="2912842"/>
                </a:lnTo>
                <a:cubicBezTo>
                  <a:pt x="5240955" y="2914159"/>
                  <a:pt x="5236652" y="2915770"/>
                  <a:pt x="5233108" y="2917794"/>
                </a:cubicBezTo>
                <a:cubicBezTo>
                  <a:pt x="5184071" y="2909280"/>
                  <a:pt x="5136210" y="2920197"/>
                  <a:pt x="5082201" y="2920260"/>
                </a:cubicBezTo>
                <a:lnTo>
                  <a:pt x="4939211" y="2931760"/>
                </a:lnTo>
                <a:cubicBezTo>
                  <a:pt x="4920477" y="2933960"/>
                  <a:pt x="4783353" y="2943291"/>
                  <a:pt x="4794309" y="2937227"/>
                </a:cubicBezTo>
                <a:cubicBezTo>
                  <a:pt x="4736776" y="2951353"/>
                  <a:pt x="4701995" y="2938961"/>
                  <a:pt x="4637676" y="2946666"/>
                </a:cubicBezTo>
                <a:cubicBezTo>
                  <a:pt x="4603987" y="2934412"/>
                  <a:pt x="4621816" y="2946201"/>
                  <a:pt x="4585922" y="2944906"/>
                </a:cubicBezTo>
                <a:cubicBezTo>
                  <a:pt x="4594760" y="2956935"/>
                  <a:pt x="4542663" y="2939450"/>
                  <a:pt x="4539516" y="2953466"/>
                </a:cubicBezTo>
                <a:cubicBezTo>
                  <a:pt x="4533082" y="2952789"/>
                  <a:pt x="4526953" y="2951687"/>
                  <a:pt x="4520819" y="2950477"/>
                </a:cubicBezTo>
                <a:lnTo>
                  <a:pt x="4517604" y="2949852"/>
                </a:lnTo>
                <a:lnTo>
                  <a:pt x="4504537" y="2949759"/>
                </a:lnTo>
                <a:lnTo>
                  <a:pt x="4501104" y="2946715"/>
                </a:lnTo>
                <a:lnTo>
                  <a:pt x="4342695" y="2951638"/>
                </a:lnTo>
                <a:cubicBezTo>
                  <a:pt x="4328954" y="2954609"/>
                  <a:pt x="4284038" y="2957184"/>
                  <a:pt x="4274096" y="2953640"/>
                </a:cubicBezTo>
                <a:cubicBezTo>
                  <a:pt x="4264434" y="2953346"/>
                  <a:pt x="4254047" y="2955481"/>
                  <a:pt x="4248170" y="2951384"/>
                </a:cubicBezTo>
                <a:lnTo>
                  <a:pt x="4147924" y="2945945"/>
                </a:lnTo>
                <a:cubicBezTo>
                  <a:pt x="4131656" y="2952619"/>
                  <a:pt x="4104816" y="2942907"/>
                  <a:pt x="4061825" y="2944206"/>
                </a:cubicBezTo>
                <a:cubicBezTo>
                  <a:pt x="4044045" y="2951860"/>
                  <a:pt x="4032845" y="2944993"/>
                  <a:pt x="3998557" y="2955821"/>
                </a:cubicBezTo>
                <a:cubicBezTo>
                  <a:pt x="3997072" y="2955023"/>
                  <a:pt x="3995237" y="2954313"/>
                  <a:pt x="3993107" y="2953708"/>
                </a:cubicBezTo>
                <a:cubicBezTo>
                  <a:pt x="3980729" y="2950196"/>
                  <a:pt x="3961302" y="2950972"/>
                  <a:pt x="3949713" y="2955441"/>
                </a:cubicBezTo>
                <a:cubicBezTo>
                  <a:pt x="3894925" y="2970367"/>
                  <a:pt x="3844508" y="2972262"/>
                  <a:pt x="3797284" y="2977037"/>
                </a:cubicBezTo>
                <a:cubicBezTo>
                  <a:pt x="3743822" y="2981057"/>
                  <a:pt x="3778974" y="2965129"/>
                  <a:pt x="3712498" y="2979996"/>
                </a:cubicBezTo>
                <a:cubicBezTo>
                  <a:pt x="3705202" y="2975373"/>
                  <a:pt x="3696720" y="2975524"/>
                  <a:pt x="3682471" y="2978543"/>
                </a:cubicBezTo>
                <a:cubicBezTo>
                  <a:pt x="3656488" y="2980127"/>
                  <a:pt x="3658300" y="2967587"/>
                  <a:pt x="3632163" y="2976264"/>
                </a:cubicBezTo>
                <a:cubicBezTo>
                  <a:pt x="3636766" y="2969363"/>
                  <a:pt x="3582819" y="2975892"/>
                  <a:pt x="3594728" y="2968398"/>
                </a:cubicBezTo>
                <a:cubicBezTo>
                  <a:pt x="3577705" y="2963064"/>
                  <a:pt x="3569481" y="2973476"/>
                  <a:pt x="3552594" y="2968934"/>
                </a:cubicBezTo>
                <a:cubicBezTo>
                  <a:pt x="3533613" y="2968552"/>
                  <a:pt x="3563577" y="2975594"/>
                  <a:pt x="3542589" y="2977031"/>
                </a:cubicBezTo>
                <a:cubicBezTo>
                  <a:pt x="3517131" y="2977564"/>
                  <a:pt x="3517346" y="2989828"/>
                  <a:pt x="3497591" y="2975018"/>
                </a:cubicBezTo>
                <a:lnTo>
                  <a:pt x="3429352" y="2971090"/>
                </a:lnTo>
                <a:cubicBezTo>
                  <a:pt x="3414141" y="2975624"/>
                  <a:pt x="3401904" y="2974195"/>
                  <a:pt x="3389938" y="2970884"/>
                </a:cubicBezTo>
                <a:cubicBezTo>
                  <a:pt x="3354504" y="2973297"/>
                  <a:pt x="3322178" y="2968827"/>
                  <a:pt x="3282344" y="2968084"/>
                </a:cubicBezTo>
                <a:cubicBezTo>
                  <a:pt x="3239277" y="2974224"/>
                  <a:pt x="3217192" y="2964327"/>
                  <a:pt x="3174624" y="2963576"/>
                </a:cubicBezTo>
                <a:cubicBezTo>
                  <a:pt x="3132504" y="2975210"/>
                  <a:pt x="3146911" y="2949576"/>
                  <a:pt x="3111077" y="2951285"/>
                </a:cubicBezTo>
                <a:cubicBezTo>
                  <a:pt x="3052732" y="2962418"/>
                  <a:pt x="3112543" y="2942881"/>
                  <a:pt x="3022501" y="2948619"/>
                </a:cubicBezTo>
                <a:cubicBezTo>
                  <a:pt x="3017399" y="2950352"/>
                  <a:pt x="3006521" y="2948989"/>
                  <a:pt x="3007714" y="2946762"/>
                </a:cubicBezTo>
                <a:cubicBezTo>
                  <a:pt x="2987987" y="2948105"/>
                  <a:pt x="2931270" y="2937206"/>
                  <a:pt x="2903098" y="2940576"/>
                </a:cubicBezTo>
                <a:cubicBezTo>
                  <a:pt x="2848155" y="2935894"/>
                  <a:pt x="2821430" y="2947095"/>
                  <a:pt x="2781591" y="2946394"/>
                </a:cubicBezTo>
                <a:cubicBezTo>
                  <a:pt x="2735559" y="2940279"/>
                  <a:pt x="2708563" y="2934146"/>
                  <a:pt x="2627942" y="2919996"/>
                </a:cubicBezTo>
                <a:lnTo>
                  <a:pt x="2354959" y="2882080"/>
                </a:lnTo>
                <a:cubicBezTo>
                  <a:pt x="2252426" y="2847776"/>
                  <a:pt x="2124519" y="2878188"/>
                  <a:pt x="2063184" y="2879109"/>
                </a:cubicBezTo>
                <a:cubicBezTo>
                  <a:pt x="2038620" y="2892844"/>
                  <a:pt x="2017217" y="2880735"/>
                  <a:pt x="1986946" y="2887619"/>
                </a:cubicBezTo>
                <a:cubicBezTo>
                  <a:pt x="1919067" y="2894646"/>
                  <a:pt x="1852404" y="2912737"/>
                  <a:pt x="1763479" y="2909077"/>
                </a:cubicBezTo>
                <a:cubicBezTo>
                  <a:pt x="1726097" y="2949538"/>
                  <a:pt x="1621108" y="2933327"/>
                  <a:pt x="1537980" y="2960398"/>
                </a:cubicBezTo>
                <a:cubicBezTo>
                  <a:pt x="1489205" y="2967965"/>
                  <a:pt x="1410921" y="2954082"/>
                  <a:pt x="1395229" y="2975625"/>
                </a:cubicBezTo>
                <a:cubicBezTo>
                  <a:pt x="1371975" y="2964548"/>
                  <a:pt x="1352259" y="2986116"/>
                  <a:pt x="1327834" y="2989485"/>
                </a:cubicBezTo>
                <a:cubicBezTo>
                  <a:pt x="1307734" y="2982782"/>
                  <a:pt x="1298456" y="2990289"/>
                  <a:pt x="1280757" y="2992959"/>
                </a:cubicBezTo>
                <a:cubicBezTo>
                  <a:pt x="1272383" y="2988567"/>
                  <a:pt x="1257337" y="2989790"/>
                  <a:pt x="1252582" y="2995877"/>
                </a:cubicBezTo>
                <a:cubicBezTo>
                  <a:pt x="1260705" y="3008688"/>
                  <a:pt x="1207969" y="3005420"/>
                  <a:pt x="1204670" y="3014826"/>
                </a:cubicBezTo>
                <a:cubicBezTo>
                  <a:pt x="1174431" y="3018683"/>
                  <a:pt x="1041848" y="3015513"/>
                  <a:pt x="1020457" y="3031603"/>
                </a:cubicBezTo>
                <a:cubicBezTo>
                  <a:pt x="959520" y="3042500"/>
                  <a:pt x="869308" y="3024872"/>
                  <a:pt x="843248" y="3026954"/>
                </a:cubicBezTo>
                <a:cubicBezTo>
                  <a:pt x="815646" y="3001836"/>
                  <a:pt x="694189" y="3080490"/>
                  <a:pt x="583517" y="3089095"/>
                </a:cubicBezTo>
                <a:cubicBezTo>
                  <a:pt x="568425" y="3087467"/>
                  <a:pt x="560448" y="3088013"/>
                  <a:pt x="556836" y="3094374"/>
                </a:cubicBezTo>
                <a:cubicBezTo>
                  <a:pt x="528264" y="3099747"/>
                  <a:pt x="471823" y="3109156"/>
                  <a:pt x="412089" y="3121334"/>
                </a:cubicBezTo>
                <a:cubicBezTo>
                  <a:pt x="367235" y="3131096"/>
                  <a:pt x="143790" y="3139436"/>
                  <a:pt x="83929" y="3150566"/>
                </a:cubicBezTo>
                <a:close/>
              </a:path>
            </a:pathLst>
          </a:cu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5194" y="3837083"/>
            <a:ext cx="5924550" cy="2398713"/>
          </a:xfrm>
        </p:spPr>
        <p:txBody>
          <a:bodyPr>
            <a:normAutofit/>
          </a:bodyPr>
          <a:lstStyle/>
          <a:p>
            <a:r>
              <a:rPr lang="zh-TW" altLang="en-US" dirty="0">
                <a:latin typeface="華康雅藝體 Std W6" panose="040B0600000000000000" pitchFamily="82" charset="-120"/>
                <a:ea typeface="華康雅藝體 Std W6" panose="040B0600000000000000" pitchFamily="82" charset="-120"/>
              </a:rPr>
              <a:t>確認系統安裝需求</a:t>
            </a:r>
            <a:endParaRPr dirty="0">
              <a:latin typeface="華康雅藝體 Std W6" panose="040B0600000000000000" pitchFamily="82" charset="-120"/>
              <a:ea typeface="華康雅藝體 Std W6" panose="040B0600000000000000" pitchFamily="82" charset="-120"/>
            </a:endParaRPr>
          </a:p>
        </p:txBody>
      </p:sp>
      <p:pic>
        <p:nvPicPr>
          <p:cNvPr id="5" name="圖片 4" descr="一張含有 文字, 字型, 行, 數字 的圖片&#10;&#10;AI 產生的內容可能不正確。">
            <a:extLst>
              <a:ext uri="{FF2B5EF4-FFF2-40B4-BE49-F238E27FC236}">
                <a16:creationId xmlns:a16="http://schemas.microsoft.com/office/drawing/2014/main" id="{D423E4C4-0E80-6561-1EDD-74244C2299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695747"/>
            <a:ext cx="9156727" cy="2243397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2" y="5595257"/>
            <a:ext cx="8167007" cy="687908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17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  <a:hlinkClick r:id="rId3"/>
              </a:rPr>
              <a:t>https://www.microsoft.com/zhtw/windows/windows-11-specifications#table1</a:t>
            </a:r>
            <a:endParaRPr lang="en-US" sz="1700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C252696-4F9F-5B93-EF9F-BA8CBA2EBF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7" y="4092817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1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2" y="1914808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7602E71-ACD8-4841-482A-C53635169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9860" y="1683758"/>
            <a:ext cx="2336449" cy="2396359"/>
          </a:xfrm>
        </p:spPr>
        <p:txBody>
          <a:bodyPr anchor="b">
            <a:normAutofit/>
          </a:bodyPr>
          <a:lstStyle/>
          <a:p>
            <a:pPr algn="r"/>
            <a:r>
              <a:rPr lang="en-US" sz="3500" dirty="0">
                <a:solidFill>
                  <a:srgbClr val="FFFFFF"/>
                </a:solidFill>
              </a:rPr>
              <a:t>Windows </a:t>
            </a:r>
            <a:r>
              <a:rPr lang="zh-TW" altLang="en-US" sz="3500" dirty="0">
                <a:solidFill>
                  <a:srgbClr val="FFFFFF"/>
                </a:solidFill>
                <a:latin typeface="華康雅藝體 Std W6" panose="040B0600000000000000" pitchFamily="82" charset="-120"/>
                <a:ea typeface="華康雅藝體 Std W6" panose="040B0600000000000000" pitchFamily="82" charset="-120"/>
              </a:rPr>
              <a:t>下載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7F6E93A-3F38-5E33-256A-A7DEC03FC13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49619138"/>
              </p:ext>
            </p:extLst>
          </p:nvPr>
        </p:nvGraphicFramePr>
        <p:xfrm>
          <a:off x="3678789" y="750440"/>
          <a:ext cx="5000124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952880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56523" y="3"/>
            <a:ext cx="851299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325563"/>
          </a:xfrm>
        </p:spPr>
        <p:txBody>
          <a:bodyPr>
            <a:normAutofit/>
          </a:bodyPr>
          <a:lstStyle/>
          <a:p>
            <a:r>
              <a:rPr lang="zh-TW" altLang="en-US" dirty="0">
                <a:latin typeface="華康雅藝體 Std W6" panose="040B0600000000000000" pitchFamily="82" charset="-120"/>
                <a:ea typeface="華康雅藝體 Std W6" panose="040B0600000000000000" pitchFamily="82" charset="-120"/>
              </a:rPr>
              <a:t>製作</a:t>
            </a:r>
            <a:r>
              <a:rPr dirty="0">
                <a:latin typeface="華康雅藝體 Std W6" panose="040B0600000000000000" pitchFamily="82" charset="-120"/>
                <a:ea typeface="華康雅藝體 Std W6" panose="040B0600000000000000" pitchFamily="82" charset="-120"/>
              </a:rPr>
              <a:t> Windows</a:t>
            </a:r>
            <a:r>
              <a:rPr lang="en-US" dirty="0">
                <a:latin typeface="華康雅藝體 Std W6" panose="040B0600000000000000" pitchFamily="82" charset="-120"/>
                <a:ea typeface="華康雅藝體 Std W6" panose="040B0600000000000000" pitchFamily="82" charset="-120"/>
              </a:rPr>
              <a:t> 11</a:t>
            </a:r>
            <a:r>
              <a:rPr dirty="0">
                <a:latin typeface="華康雅藝體 Std W6" panose="040B0600000000000000" pitchFamily="82" charset="-120"/>
                <a:ea typeface="華康雅藝體 Std W6" panose="040B0600000000000000" pitchFamily="82" charset="-120"/>
              </a:rPr>
              <a:t> </a:t>
            </a:r>
            <a:r>
              <a:rPr lang="zh-TW" altLang="en-US" dirty="0">
                <a:latin typeface="華康雅藝體 Std W6" panose="040B0600000000000000" pitchFamily="82" charset="-120"/>
                <a:ea typeface="華康雅藝體 Std W6" panose="040B0600000000000000" pitchFamily="82" charset="-120"/>
              </a:rPr>
              <a:t>開機碟</a:t>
            </a:r>
            <a:endParaRPr lang="zh-TW" altLang="en-US">
              <a:latin typeface="華康雅藝體 Std W6" panose="040B0600000000000000" pitchFamily="82" charset="-120"/>
              <a:ea typeface="華康雅藝體 Std W6" panose="040B0600000000000000" pitchFamily="82" charset="-120"/>
            </a:endParaRPr>
          </a:p>
        </p:txBody>
      </p:sp>
      <p:sp>
        <p:nvSpPr>
          <p:cNvPr id="33" name="Arc 32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-93646" y="2693654"/>
            <a:ext cx="4083433" cy="3062575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</p:spPr>
        <p:txBody>
          <a:bodyPr>
            <a:normAutofit/>
          </a:bodyPr>
          <a:lstStyle/>
          <a:p>
            <a:r>
              <a:rPr lang="zh-TW" altLang="en-US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準備：</a:t>
            </a:r>
            <a:endParaRPr lang="en-US" altLang="zh-TW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marL="914400" lvl="1" indent="-514350">
              <a:buFont typeface="+mj-lt"/>
              <a:buAutoNum type="arabicPeriod"/>
            </a:pPr>
            <a:r>
              <a:rPr lang="en-US" altLang="zh-TW" dirty="0"/>
              <a:t>Windows 11 </a:t>
            </a:r>
            <a:r>
              <a:rPr lang="zh-TW" altLang="en-US" dirty="0"/>
              <a:t>安裝檔</a:t>
            </a:r>
            <a:endParaRPr lang="en-US" altLang="zh-TW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marL="914400" lvl="1" indent="-514350">
              <a:buFont typeface="+mj-lt"/>
              <a:buAutoNum type="arabicPeriod"/>
            </a:pPr>
            <a:r>
              <a:rPr lang="zh-TW" altLang="en-US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一支</a:t>
            </a:r>
            <a:r>
              <a:rPr lang="en-US" altLang="zh-TW" dirty="0"/>
              <a:t>USB </a:t>
            </a:r>
            <a:r>
              <a:rPr lang="zh-TW" altLang="en-US" dirty="0"/>
              <a:t>隨身碟，建議容量至少為 </a:t>
            </a:r>
            <a:r>
              <a:rPr lang="en-US" altLang="zh-TW" dirty="0"/>
              <a:t>8 GB</a:t>
            </a:r>
          </a:p>
          <a:p>
            <a:pPr marL="914400" lvl="1" indent="-514350">
              <a:buFont typeface="+mj-lt"/>
              <a:buAutoNum type="arabicPeriod"/>
            </a:pPr>
            <a:r>
              <a:rPr lang="zh-TW" altLang="en-US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開機碟製作工具 </a:t>
            </a:r>
            <a:r>
              <a:rPr lang="en-US" altLang="zh-TW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  <a:hlinkClick r:id="rId2"/>
              </a:rPr>
              <a:t>Rufus</a:t>
            </a:r>
            <a:endParaRPr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5DB3719-6FDC-4E5D-891D-FF40B7300F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325563"/>
          </a:xfrm>
        </p:spPr>
        <p:txBody>
          <a:bodyPr>
            <a:normAutofit/>
          </a:bodyPr>
          <a:lstStyle/>
          <a:p>
            <a:r>
              <a:rPr lang="zh-TW" altLang="en-US" sz="4700">
                <a:latin typeface="華康雅藝體 Std W6" panose="040B0600000000000000" pitchFamily="82" charset="-120"/>
                <a:ea typeface="華康雅藝體 Std W6" panose="040B0600000000000000" pitchFamily="82" charset="-120"/>
              </a:rPr>
              <a:t>簡易安裝流程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E0CBAC23-2E3F-4A90-BA59-F8299F6A54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8650" y="1865313"/>
            <a:ext cx="7818120" cy="18288"/>
          </a:xfrm>
          <a:custGeom>
            <a:avLst/>
            <a:gdLst>
              <a:gd name="connsiteX0" fmla="*/ 0 w 7818120"/>
              <a:gd name="connsiteY0" fmla="*/ 0 h 18288"/>
              <a:gd name="connsiteX1" fmla="*/ 416966 w 7818120"/>
              <a:gd name="connsiteY1" fmla="*/ 0 h 18288"/>
              <a:gd name="connsiteX2" fmla="*/ 1146658 w 7818120"/>
              <a:gd name="connsiteY2" fmla="*/ 0 h 18288"/>
              <a:gd name="connsiteX3" fmla="*/ 1563624 w 7818120"/>
              <a:gd name="connsiteY3" fmla="*/ 0 h 18288"/>
              <a:gd name="connsiteX4" fmla="*/ 2136953 w 7818120"/>
              <a:gd name="connsiteY4" fmla="*/ 0 h 18288"/>
              <a:gd name="connsiteX5" fmla="*/ 2944825 w 7818120"/>
              <a:gd name="connsiteY5" fmla="*/ 0 h 18288"/>
              <a:gd name="connsiteX6" fmla="*/ 3596335 w 7818120"/>
              <a:gd name="connsiteY6" fmla="*/ 0 h 18288"/>
              <a:gd name="connsiteX7" fmla="*/ 4326026 w 7818120"/>
              <a:gd name="connsiteY7" fmla="*/ 0 h 18288"/>
              <a:gd name="connsiteX8" fmla="*/ 4899355 w 7818120"/>
              <a:gd name="connsiteY8" fmla="*/ 0 h 18288"/>
              <a:gd name="connsiteX9" fmla="*/ 5550865 w 7818120"/>
              <a:gd name="connsiteY9" fmla="*/ 0 h 18288"/>
              <a:gd name="connsiteX10" fmla="*/ 6358738 w 7818120"/>
              <a:gd name="connsiteY10" fmla="*/ 0 h 18288"/>
              <a:gd name="connsiteX11" fmla="*/ 6853885 w 7818120"/>
              <a:gd name="connsiteY11" fmla="*/ 0 h 18288"/>
              <a:gd name="connsiteX12" fmla="*/ 7818120 w 7818120"/>
              <a:gd name="connsiteY12" fmla="*/ 0 h 18288"/>
              <a:gd name="connsiteX13" fmla="*/ 7818120 w 7818120"/>
              <a:gd name="connsiteY13" fmla="*/ 18288 h 18288"/>
              <a:gd name="connsiteX14" fmla="*/ 7244791 w 7818120"/>
              <a:gd name="connsiteY14" fmla="*/ 18288 h 18288"/>
              <a:gd name="connsiteX15" fmla="*/ 6827825 w 7818120"/>
              <a:gd name="connsiteY15" fmla="*/ 18288 h 18288"/>
              <a:gd name="connsiteX16" fmla="*/ 6176315 w 7818120"/>
              <a:gd name="connsiteY16" fmla="*/ 18288 h 18288"/>
              <a:gd name="connsiteX17" fmla="*/ 5681167 w 7818120"/>
              <a:gd name="connsiteY17" fmla="*/ 18288 h 18288"/>
              <a:gd name="connsiteX18" fmla="*/ 5029657 w 7818120"/>
              <a:gd name="connsiteY18" fmla="*/ 18288 h 18288"/>
              <a:gd name="connsiteX19" fmla="*/ 4378147 w 7818120"/>
              <a:gd name="connsiteY19" fmla="*/ 18288 h 18288"/>
              <a:gd name="connsiteX20" fmla="*/ 3726637 w 7818120"/>
              <a:gd name="connsiteY20" fmla="*/ 18288 h 18288"/>
              <a:gd name="connsiteX21" fmla="*/ 3075127 w 7818120"/>
              <a:gd name="connsiteY21" fmla="*/ 18288 h 18288"/>
              <a:gd name="connsiteX22" fmla="*/ 2501798 w 7818120"/>
              <a:gd name="connsiteY22" fmla="*/ 18288 h 18288"/>
              <a:gd name="connsiteX23" fmla="*/ 1772107 w 7818120"/>
              <a:gd name="connsiteY23" fmla="*/ 18288 h 18288"/>
              <a:gd name="connsiteX24" fmla="*/ 1120597 w 7818120"/>
              <a:gd name="connsiteY24" fmla="*/ 18288 h 18288"/>
              <a:gd name="connsiteX25" fmla="*/ 0 w 7818120"/>
              <a:gd name="connsiteY25" fmla="*/ 18288 h 18288"/>
              <a:gd name="connsiteX26" fmla="*/ 0 w 7818120"/>
              <a:gd name="connsiteY2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7818120" h="18288" fill="none" extrusionOk="0">
                <a:moveTo>
                  <a:pt x="0" y="0"/>
                </a:moveTo>
                <a:cubicBezTo>
                  <a:pt x="121520" y="-12182"/>
                  <a:pt x="211324" y="18247"/>
                  <a:pt x="416966" y="0"/>
                </a:cubicBezTo>
                <a:cubicBezTo>
                  <a:pt x="622608" y="-18247"/>
                  <a:pt x="891241" y="-13744"/>
                  <a:pt x="1146658" y="0"/>
                </a:cubicBezTo>
                <a:cubicBezTo>
                  <a:pt x="1402075" y="13744"/>
                  <a:pt x="1378880" y="-8543"/>
                  <a:pt x="1563624" y="0"/>
                </a:cubicBezTo>
                <a:cubicBezTo>
                  <a:pt x="1748368" y="8543"/>
                  <a:pt x="1972300" y="7443"/>
                  <a:pt x="2136953" y="0"/>
                </a:cubicBezTo>
                <a:cubicBezTo>
                  <a:pt x="2301606" y="-7443"/>
                  <a:pt x="2679634" y="12382"/>
                  <a:pt x="2944825" y="0"/>
                </a:cubicBezTo>
                <a:cubicBezTo>
                  <a:pt x="3210016" y="-12382"/>
                  <a:pt x="3409232" y="17967"/>
                  <a:pt x="3596335" y="0"/>
                </a:cubicBezTo>
                <a:cubicBezTo>
                  <a:pt x="3783438" y="-17967"/>
                  <a:pt x="4002523" y="-28578"/>
                  <a:pt x="4326026" y="0"/>
                </a:cubicBezTo>
                <a:cubicBezTo>
                  <a:pt x="4649529" y="28578"/>
                  <a:pt x="4777384" y="-3624"/>
                  <a:pt x="4899355" y="0"/>
                </a:cubicBezTo>
                <a:cubicBezTo>
                  <a:pt x="5021326" y="3624"/>
                  <a:pt x="5317653" y="1281"/>
                  <a:pt x="5550865" y="0"/>
                </a:cubicBezTo>
                <a:cubicBezTo>
                  <a:pt x="5784077" y="-1281"/>
                  <a:pt x="6142956" y="-39637"/>
                  <a:pt x="6358738" y="0"/>
                </a:cubicBezTo>
                <a:cubicBezTo>
                  <a:pt x="6574520" y="39637"/>
                  <a:pt x="6724785" y="-4460"/>
                  <a:pt x="6853885" y="0"/>
                </a:cubicBezTo>
                <a:cubicBezTo>
                  <a:pt x="6982985" y="4460"/>
                  <a:pt x="7403044" y="-1955"/>
                  <a:pt x="7818120" y="0"/>
                </a:cubicBezTo>
                <a:cubicBezTo>
                  <a:pt x="7817988" y="7702"/>
                  <a:pt x="7817908" y="13511"/>
                  <a:pt x="7818120" y="18288"/>
                </a:cubicBezTo>
                <a:cubicBezTo>
                  <a:pt x="7698847" y="-3267"/>
                  <a:pt x="7390924" y="22979"/>
                  <a:pt x="7244791" y="18288"/>
                </a:cubicBezTo>
                <a:cubicBezTo>
                  <a:pt x="7098658" y="13597"/>
                  <a:pt x="6952735" y="29357"/>
                  <a:pt x="6827825" y="18288"/>
                </a:cubicBezTo>
                <a:cubicBezTo>
                  <a:pt x="6702915" y="7219"/>
                  <a:pt x="6338661" y="34530"/>
                  <a:pt x="6176315" y="18288"/>
                </a:cubicBezTo>
                <a:cubicBezTo>
                  <a:pt x="6013969" y="2047"/>
                  <a:pt x="5850602" y="6362"/>
                  <a:pt x="5681167" y="18288"/>
                </a:cubicBezTo>
                <a:cubicBezTo>
                  <a:pt x="5511732" y="30214"/>
                  <a:pt x="5312143" y="419"/>
                  <a:pt x="5029657" y="18288"/>
                </a:cubicBezTo>
                <a:cubicBezTo>
                  <a:pt x="4747171" y="36158"/>
                  <a:pt x="4655062" y="30740"/>
                  <a:pt x="4378147" y="18288"/>
                </a:cubicBezTo>
                <a:cubicBezTo>
                  <a:pt x="4101232" y="5837"/>
                  <a:pt x="4037646" y="44706"/>
                  <a:pt x="3726637" y="18288"/>
                </a:cubicBezTo>
                <a:cubicBezTo>
                  <a:pt x="3415628" y="-8130"/>
                  <a:pt x="3321756" y="45507"/>
                  <a:pt x="3075127" y="18288"/>
                </a:cubicBezTo>
                <a:cubicBezTo>
                  <a:pt x="2828498" y="-8931"/>
                  <a:pt x="2684733" y="14853"/>
                  <a:pt x="2501798" y="18288"/>
                </a:cubicBezTo>
                <a:cubicBezTo>
                  <a:pt x="2318863" y="21723"/>
                  <a:pt x="2121844" y="-13013"/>
                  <a:pt x="1772107" y="18288"/>
                </a:cubicBezTo>
                <a:cubicBezTo>
                  <a:pt x="1422370" y="49589"/>
                  <a:pt x="1431548" y="31666"/>
                  <a:pt x="1120597" y="18288"/>
                </a:cubicBezTo>
                <a:cubicBezTo>
                  <a:pt x="809646" y="4911"/>
                  <a:pt x="246393" y="56240"/>
                  <a:pt x="0" y="18288"/>
                </a:cubicBezTo>
                <a:cubicBezTo>
                  <a:pt x="129" y="13298"/>
                  <a:pt x="-675" y="6857"/>
                  <a:pt x="0" y="0"/>
                </a:cubicBezTo>
                <a:close/>
              </a:path>
              <a:path w="7818120" h="18288" stroke="0" extrusionOk="0">
                <a:moveTo>
                  <a:pt x="0" y="0"/>
                </a:moveTo>
                <a:cubicBezTo>
                  <a:pt x="177487" y="-4302"/>
                  <a:pt x="287499" y="4997"/>
                  <a:pt x="573329" y="0"/>
                </a:cubicBezTo>
                <a:cubicBezTo>
                  <a:pt x="859159" y="-4997"/>
                  <a:pt x="821965" y="-336"/>
                  <a:pt x="990295" y="0"/>
                </a:cubicBezTo>
                <a:cubicBezTo>
                  <a:pt x="1158625" y="336"/>
                  <a:pt x="1587918" y="-4681"/>
                  <a:pt x="1798168" y="0"/>
                </a:cubicBezTo>
                <a:cubicBezTo>
                  <a:pt x="2008418" y="4681"/>
                  <a:pt x="2088841" y="-2754"/>
                  <a:pt x="2371496" y="0"/>
                </a:cubicBezTo>
                <a:cubicBezTo>
                  <a:pt x="2654151" y="2754"/>
                  <a:pt x="2701462" y="-24976"/>
                  <a:pt x="2944825" y="0"/>
                </a:cubicBezTo>
                <a:cubicBezTo>
                  <a:pt x="3188188" y="24976"/>
                  <a:pt x="3511636" y="25407"/>
                  <a:pt x="3752698" y="0"/>
                </a:cubicBezTo>
                <a:cubicBezTo>
                  <a:pt x="3993760" y="-25407"/>
                  <a:pt x="4107153" y="6432"/>
                  <a:pt x="4247845" y="0"/>
                </a:cubicBezTo>
                <a:cubicBezTo>
                  <a:pt x="4388537" y="-6432"/>
                  <a:pt x="4835598" y="-5108"/>
                  <a:pt x="5055718" y="0"/>
                </a:cubicBezTo>
                <a:cubicBezTo>
                  <a:pt x="5275838" y="5108"/>
                  <a:pt x="5461006" y="-24536"/>
                  <a:pt x="5863590" y="0"/>
                </a:cubicBezTo>
                <a:cubicBezTo>
                  <a:pt x="6266174" y="24536"/>
                  <a:pt x="6355549" y="-19657"/>
                  <a:pt x="6515100" y="0"/>
                </a:cubicBezTo>
                <a:cubicBezTo>
                  <a:pt x="6674651" y="19657"/>
                  <a:pt x="7275423" y="-57462"/>
                  <a:pt x="7818120" y="0"/>
                </a:cubicBezTo>
                <a:cubicBezTo>
                  <a:pt x="7818132" y="8833"/>
                  <a:pt x="7818660" y="9830"/>
                  <a:pt x="7818120" y="18288"/>
                </a:cubicBezTo>
                <a:cubicBezTo>
                  <a:pt x="7610240" y="4606"/>
                  <a:pt x="7521789" y="7721"/>
                  <a:pt x="7401154" y="18288"/>
                </a:cubicBezTo>
                <a:cubicBezTo>
                  <a:pt x="7280519" y="28855"/>
                  <a:pt x="6930719" y="4225"/>
                  <a:pt x="6593281" y="18288"/>
                </a:cubicBezTo>
                <a:cubicBezTo>
                  <a:pt x="6255843" y="32351"/>
                  <a:pt x="6286682" y="1162"/>
                  <a:pt x="6098134" y="18288"/>
                </a:cubicBezTo>
                <a:cubicBezTo>
                  <a:pt x="5909586" y="35414"/>
                  <a:pt x="5602789" y="48596"/>
                  <a:pt x="5446624" y="18288"/>
                </a:cubicBezTo>
                <a:cubicBezTo>
                  <a:pt x="5290459" y="-12020"/>
                  <a:pt x="4917039" y="21960"/>
                  <a:pt x="4638751" y="18288"/>
                </a:cubicBezTo>
                <a:cubicBezTo>
                  <a:pt x="4360463" y="14616"/>
                  <a:pt x="4304690" y="5450"/>
                  <a:pt x="3987241" y="18288"/>
                </a:cubicBezTo>
                <a:cubicBezTo>
                  <a:pt x="3669792" y="31127"/>
                  <a:pt x="3758742" y="32551"/>
                  <a:pt x="3570275" y="18288"/>
                </a:cubicBezTo>
                <a:cubicBezTo>
                  <a:pt x="3381808" y="4025"/>
                  <a:pt x="3267153" y="36200"/>
                  <a:pt x="3075127" y="18288"/>
                </a:cubicBezTo>
                <a:cubicBezTo>
                  <a:pt x="2883101" y="376"/>
                  <a:pt x="2665825" y="10973"/>
                  <a:pt x="2267255" y="18288"/>
                </a:cubicBezTo>
                <a:cubicBezTo>
                  <a:pt x="1868685" y="25603"/>
                  <a:pt x="1884698" y="28410"/>
                  <a:pt x="1615745" y="18288"/>
                </a:cubicBezTo>
                <a:cubicBezTo>
                  <a:pt x="1346792" y="8167"/>
                  <a:pt x="1320952" y="10430"/>
                  <a:pt x="1120597" y="18288"/>
                </a:cubicBezTo>
                <a:cubicBezTo>
                  <a:pt x="920242" y="26146"/>
                  <a:pt x="556507" y="50790"/>
                  <a:pt x="0" y="18288"/>
                </a:cubicBezTo>
                <a:cubicBezTo>
                  <a:pt x="74" y="14054"/>
                  <a:pt x="-46" y="699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5F3D3B5-4425-B0F4-3AAD-0F25361DB1F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83832197"/>
              </p:ext>
            </p:extLst>
          </p:nvPr>
        </p:nvGraphicFramePr>
        <p:xfrm>
          <a:off x="628650" y="2228087"/>
          <a:ext cx="7886700" cy="39488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8345" y="640823"/>
            <a:ext cx="2691901" cy="5583148"/>
          </a:xfrm>
        </p:spPr>
        <p:txBody>
          <a:bodyPr anchor="ctr">
            <a:normAutofit/>
          </a:bodyPr>
          <a:lstStyle/>
          <a:p>
            <a:r>
              <a:rPr lang="zh-TW" altLang="en-US" sz="4700" dirty="0">
                <a:latin typeface="華康雅藝體 Std W6" panose="040B0600000000000000" pitchFamily="82" charset="-120"/>
                <a:ea typeface="華康雅藝體 Std W6" panose="040B0600000000000000" pitchFamily="82" charset="-120"/>
              </a:rPr>
              <a:t>安裝設定</a:t>
            </a:r>
            <a:r>
              <a:rPr lang="en-US" altLang="zh-TW" sz="4700" dirty="0">
                <a:latin typeface="華康雅藝體 Std W6" panose="040B0600000000000000" pitchFamily="82" charset="-120"/>
                <a:ea typeface="華康雅藝體 Std W6" panose="040B0600000000000000" pitchFamily="82" charset="-120"/>
              </a:rPr>
              <a:t>&amp;</a:t>
            </a:r>
            <a:br>
              <a:rPr lang="en-US" altLang="zh-TW" sz="4700" dirty="0">
                <a:latin typeface="華康雅藝體 Std W6" panose="040B0600000000000000" pitchFamily="82" charset="-120"/>
                <a:ea typeface="華康雅藝體 Std W6" panose="040B0600000000000000" pitchFamily="82" charset="-120"/>
              </a:rPr>
            </a:br>
            <a:r>
              <a:rPr lang="zh-TW" altLang="en-US" sz="4700" dirty="0">
                <a:latin typeface="華康雅藝體 Std W6" panose="040B0600000000000000" pitchFamily="82" charset="-120"/>
                <a:ea typeface="華康雅藝體 Std W6" panose="040B0600000000000000" pitchFamily="82" charset="-120"/>
              </a:rPr>
              <a:t>啟用金鑰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onnsiteX0" fmla="*/ 0 w 5410200"/>
              <a:gd name="connsiteY0" fmla="*/ 0 h 13716"/>
              <a:gd name="connsiteX1" fmla="*/ 568071 w 5410200"/>
              <a:gd name="connsiteY1" fmla="*/ 0 h 13716"/>
              <a:gd name="connsiteX2" fmla="*/ 1298448 w 5410200"/>
              <a:gd name="connsiteY2" fmla="*/ 0 h 13716"/>
              <a:gd name="connsiteX3" fmla="*/ 1920621 w 5410200"/>
              <a:gd name="connsiteY3" fmla="*/ 0 h 13716"/>
              <a:gd name="connsiteX4" fmla="*/ 2488692 w 5410200"/>
              <a:gd name="connsiteY4" fmla="*/ 0 h 13716"/>
              <a:gd name="connsiteX5" fmla="*/ 3219069 w 5410200"/>
              <a:gd name="connsiteY5" fmla="*/ 0 h 13716"/>
              <a:gd name="connsiteX6" fmla="*/ 3895344 w 5410200"/>
              <a:gd name="connsiteY6" fmla="*/ 0 h 13716"/>
              <a:gd name="connsiteX7" fmla="*/ 4571619 w 5410200"/>
              <a:gd name="connsiteY7" fmla="*/ 0 h 13716"/>
              <a:gd name="connsiteX8" fmla="*/ 5410200 w 5410200"/>
              <a:gd name="connsiteY8" fmla="*/ 0 h 13716"/>
              <a:gd name="connsiteX9" fmla="*/ 5410200 w 5410200"/>
              <a:gd name="connsiteY9" fmla="*/ 13716 h 13716"/>
              <a:gd name="connsiteX10" fmla="*/ 4842129 w 5410200"/>
              <a:gd name="connsiteY10" fmla="*/ 13716 h 13716"/>
              <a:gd name="connsiteX11" fmla="*/ 4328160 w 5410200"/>
              <a:gd name="connsiteY11" fmla="*/ 13716 h 13716"/>
              <a:gd name="connsiteX12" fmla="*/ 3597783 w 5410200"/>
              <a:gd name="connsiteY12" fmla="*/ 13716 h 13716"/>
              <a:gd name="connsiteX13" fmla="*/ 3029712 w 5410200"/>
              <a:gd name="connsiteY13" fmla="*/ 13716 h 13716"/>
              <a:gd name="connsiteX14" fmla="*/ 2299335 w 5410200"/>
              <a:gd name="connsiteY14" fmla="*/ 13716 h 13716"/>
              <a:gd name="connsiteX15" fmla="*/ 1514856 w 5410200"/>
              <a:gd name="connsiteY15" fmla="*/ 13716 h 13716"/>
              <a:gd name="connsiteX16" fmla="*/ 892683 w 5410200"/>
              <a:gd name="connsiteY16" fmla="*/ 13716 h 13716"/>
              <a:gd name="connsiteX17" fmla="*/ 0 w 5410200"/>
              <a:gd name="connsiteY17" fmla="*/ 13716 h 13716"/>
              <a:gd name="connsiteX18" fmla="*/ 0 w 5410200"/>
              <a:gd name="connsiteY18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09587" y="2854"/>
                  <a:pt x="5409791" y="9451"/>
                  <a:pt x="5410200" y="13716"/>
                </a:cubicBezTo>
                <a:cubicBezTo>
                  <a:pt x="5139060" y="2179"/>
                  <a:pt x="5121593" y="26463"/>
                  <a:pt x="4842129" y="13716"/>
                </a:cubicBezTo>
                <a:cubicBezTo>
                  <a:pt x="4562665" y="969"/>
                  <a:pt x="4448273" y="4915"/>
                  <a:pt x="4328160" y="13716"/>
                </a:cubicBezTo>
                <a:cubicBezTo>
                  <a:pt x="4208047" y="22517"/>
                  <a:pt x="3760936" y="17995"/>
                  <a:pt x="3597783" y="13716"/>
                </a:cubicBezTo>
                <a:cubicBezTo>
                  <a:pt x="3434630" y="9437"/>
                  <a:pt x="3299718" y="28641"/>
                  <a:pt x="3029712" y="13716"/>
                </a:cubicBezTo>
                <a:cubicBezTo>
                  <a:pt x="2759706" y="-1209"/>
                  <a:pt x="2640159" y="22822"/>
                  <a:pt x="2299335" y="13716"/>
                </a:cubicBezTo>
                <a:cubicBezTo>
                  <a:pt x="1958511" y="4610"/>
                  <a:pt x="1801186" y="24413"/>
                  <a:pt x="1514856" y="13716"/>
                </a:cubicBezTo>
                <a:cubicBezTo>
                  <a:pt x="1228526" y="3019"/>
                  <a:pt x="1063509" y="-9877"/>
                  <a:pt x="892683" y="13716"/>
                </a:cubicBezTo>
                <a:cubicBezTo>
                  <a:pt x="721857" y="37309"/>
                  <a:pt x="186945" y="-25469"/>
                  <a:pt x="0" y="13716"/>
                </a:cubicBezTo>
                <a:cubicBezTo>
                  <a:pt x="-342" y="9537"/>
                  <a:pt x="-97" y="6817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10660" y="2787"/>
                  <a:pt x="5410166" y="9748"/>
                  <a:pt x="5410200" y="13716"/>
                </a:cubicBezTo>
                <a:cubicBezTo>
                  <a:pt x="5163327" y="36922"/>
                  <a:pt x="5008749" y="6121"/>
                  <a:pt x="4842129" y="13716"/>
                </a:cubicBezTo>
                <a:cubicBezTo>
                  <a:pt x="4675509" y="21311"/>
                  <a:pt x="4433401" y="-5187"/>
                  <a:pt x="4165854" y="13716"/>
                </a:cubicBezTo>
                <a:cubicBezTo>
                  <a:pt x="3898308" y="32619"/>
                  <a:pt x="3809032" y="-13282"/>
                  <a:pt x="3543681" y="13716"/>
                </a:cubicBezTo>
                <a:cubicBezTo>
                  <a:pt x="3278330" y="40714"/>
                  <a:pt x="3073876" y="-20489"/>
                  <a:pt x="2759202" y="13716"/>
                </a:cubicBezTo>
                <a:cubicBezTo>
                  <a:pt x="2444528" y="47921"/>
                  <a:pt x="2204144" y="-1200"/>
                  <a:pt x="1974723" y="13716"/>
                </a:cubicBezTo>
                <a:cubicBezTo>
                  <a:pt x="1745302" y="28632"/>
                  <a:pt x="1602335" y="26918"/>
                  <a:pt x="1406652" y="13716"/>
                </a:cubicBezTo>
                <a:cubicBezTo>
                  <a:pt x="1210969" y="514"/>
                  <a:pt x="923948" y="-1411"/>
                  <a:pt x="730377" y="13716"/>
                </a:cubicBezTo>
                <a:cubicBezTo>
                  <a:pt x="536806" y="28843"/>
                  <a:pt x="336496" y="-4713"/>
                  <a:pt x="0" y="13716"/>
                </a:cubicBezTo>
                <a:cubicBezTo>
                  <a:pt x="-535" y="9547"/>
                  <a:pt x="488" y="451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E7851AD-9DED-E3B9-3186-76082811FDC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69877778"/>
              </p:ext>
            </p:extLst>
          </p:nvPr>
        </p:nvGraphicFramePr>
        <p:xfrm>
          <a:off x="3486013" y="640824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262D68A-8BAC-A4D2-71C4-8B506E8B31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74B42C5-ADE6-C889-D024-B0C12464CE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325563"/>
          </a:xfrm>
        </p:spPr>
        <p:txBody>
          <a:bodyPr>
            <a:normAutofit/>
          </a:bodyPr>
          <a:lstStyle/>
          <a:p>
            <a:r>
              <a:rPr lang="en-US" altLang="zh-TW" sz="4700" dirty="0">
                <a:latin typeface="華康雅藝體 Std W6" panose="040B0600000000000000" pitchFamily="82" charset="-120"/>
                <a:ea typeface="華康雅藝體 Std W6" panose="040B0600000000000000" pitchFamily="82" charset="-120"/>
              </a:rPr>
              <a:t>Microsoft</a:t>
            </a:r>
            <a:r>
              <a:rPr lang="en-US" sz="4700" dirty="0">
                <a:latin typeface="華康雅藝體 Std W6" panose="040B0600000000000000" pitchFamily="82" charset="-120"/>
                <a:ea typeface="華康雅藝體 Std W6" panose="040B0600000000000000" pitchFamily="82" charset="-120"/>
              </a:rPr>
              <a:t> 365</a:t>
            </a:r>
            <a:r>
              <a:rPr lang="zh-TW" altLang="en-US" sz="4700" dirty="0">
                <a:latin typeface="華康雅藝體 Std W6" panose="040B0600000000000000" pitchFamily="82" charset="-120"/>
                <a:ea typeface="華康雅藝體 Std W6" panose="040B0600000000000000" pitchFamily="82" charset="-120"/>
              </a:rPr>
              <a:t>安裝</a:t>
            </a:r>
          </a:p>
        </p:txBody>
      </p:sp>
      <p:sp>
        <p:nvSpPr>
          <p:cNvPr id="17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1777" y="1677373"/>
            <a:ext cx="8140446" cy="18288"/>
          </a:xfrm>
          <a:custGeom>
            <a:avLst/>
            <a:gdLst>
              <a:gd name="connsiteX0" fmla="*/ 0 w 8140446"/>
              <a:gd name="connsiteY0" fmla="*/ 0 h 18288"/>
              <a:gd name="connsiteX1" fmla="*/ 434157 w 8140446"/>
              <a:gd name="connsiteY1" fmla="*/ 0 h 18288"/>
              <a:gd name="connsiteX2" fmla="*/ 1193932 w 8140446"/>
              <a:gd name="connsiteY2" fmla="*/ 0 h 18288"/>
              <a:gd name="connsiteX3" fmla="*/ 1628089 w 8140446"/>
              <a:gd name="connsiteY3" fmla="*/ 0 h 18288"/>
              <a:gd name="connsiteX4" fmla="*/ 2225055 w 8140446"/>
              <a:gd name="connsiteY4" fmla="*/ 0 h 18288"/>
              <a:gd name="connsiteX5" fmla="*/ 3066235 w 8140446"/>
              <a:gd name="connsiteY5" fmla="*/ 0 h 18288"/>
              <a:gd name="connsiteX6" fmla="*/ 3744605 w 8140446"/>
              <a:gd name="connsiteY6" fmla="*/ 0 h 18288"/>
              <a:gd name="connsiteX7" fmla="*/ 4504380 w 8140446"/>
              <a:gd name="connsiteY7" fmla="*/ 0 h 18288"/>
              <a:gd name="connsiteX8" fmla="*/ 5101346 w 8140446"/>
              <a:gd name="connsiteY8" fmla="*/ 0 h 18288"/>
              <a:gd name="connsiteX9" fmla="*/ 5779717 w 8140446"/>
              <a:gd name="connsiteY9" fmla="*/ 0 h 18288"/>
              <a:gd name="connsiteX10" fmla="*/ 6620896 w 8140446"/>
              <a:gd name="connsiteY10" fmla="*/ 0 h 18288"/>
              <a:gd name="connsiteX11" fmla="*/ 7136458 w 8140446"/>
              <a:gd name="connsiteY11" fmla="*/ 0 h 18288"/>
              <a:gd name="connsiteX12" fmla="*/ 8140446 w 8140446"/>
              <a:gd name="connsiteY12" fmla="*/ 0 h 18288"/>
              <a:gd name="connsiteX13" fmla="*/ 8140446 w 8140446"/>
              <a:gd name="connsiteY13" fmla="*/ 18288 h 18288"/>
              <a:gd name="connsiteX14" fmla="*/ 7543480 w 8140446"/>
              <a:gd name="connsiteY14" fmla="*/ 18288 h 18288"/>
              <a:gd name="connsiteX15" fmla="*/ 7109323 w 8140446"/>
              <a:gd name="connsiteY15" fmla="*/ 18288 h 18288"/>
              <a:gd name="connsiteX16" fmla="*/ 6430952 w 8140446"/>
              <a:gd name="connsiteY16" fmla="*/ 18288 h 18288"/>
              <a:gd name="connsiteX17" fmla="*/ 5915391 w 8140446"/>
              <a:gd name="connsiteY17" fmla="*/ 18288 h 18288"/>
              <a:gd name="connsiteX18" fmla="*/ 5237020 w 8140446"/>
              <a:gd name="connsiteY18" fmla="*/ 18288 h 18288"/>
              <a:gd name="connsiteX19" fmla="*/ 4558650 w 8140446"/>
              <a:gd name="connsiteY19" fmla="*/ 18288 h 18288"/>
              <a:gd name="connsiteX20" fmla="*/ 3880279 w 8140446"/>
              <a:gd name="connsiteY20" fmla="*/ 18288 h 18288"/>
              <a:gd name="connsiteX21" fmla="*/ 3201909 w 8140446"/>
              <a:gd name="connsiteY21" fmla="*/ 18288 h 18288"/>
              <a:gd name="connsiteX22" fmla="*/ 2604943 w 8140446"/>
              <a:gd name="connsiteY22" fmla="*/ 18288 h 18288"/>
              <a:gd name="connsiteX23" fmla="*/ 1845168 w 8140446"/>
              <a:gd name="connsiteY23" fmla="*/ 18288 h 18288"/>
              <a:gd name="connsiteX24" fmla="*/ 1166797 w 8140446"/>
              <a:gd name="connsiteY24" fmla="*/ 18288 h 18288"/>
              <a:gd name="connsiteX25" fmla="*/ 0 w 8140446"/>
              <a:gd name="connsiteY25" fmla="*/ 18288 h 18288"/>
              <a:gd name="connsiteX26" fmla="*/ 0 w 8140446"/>
              <a:gd name="connsiteY2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8140446" h="18288" fill="none" extrusionOk="0">
                <a:moveTo>
                  <a:pt x="0" y="0"/>
                </a:moveTo>
                <a:cubicBezTo>
                  <a:pt x="94920" y="9103"/>
                  <a:pt x="287892" y="-4966"/>
                  <a:pt x="434157" y="0"/>
                </a:cubicBezTo>
                <a:cubicBezTo>
                  <a:pt x="580422" y="4966"/>
                  <a:pt x="943595" y="-14182"/>
                  <a:pt x="1193932" y="0"/>
                </a:cubicBezTo>
                <a:cubicBezTo>
                  <a:pt x="1444270" y="14182"/>
                  <a:pt x="1472129" y="5523"/>
                  <a:pt x="1628089" y="0"/>
                </a:cubicBezTo>
                <a:cubicBezTo>
                  <a:pt x="1784049" y="-5523"/>
                  <a:pt x="1962419" y="-17322"/>
                  <a:pt x="2225055" y="0"/>
                </a:cubicBezTo>
                <a:cubicBezTo>
                  <a:pt x="2487691" y="17322"/>
                  <a:pt x="2700681" y="1311"/>
                  <a:pt x="3066235" y="0"/>
                </a:cubicBezTo>
                <a:cubicBezTo>
                  <a:pt x="3431789" y="-1311"/>
                  <a:pt x="3405662" y="25081"/>
                  <a:pt x="3744605" y="0"/>
                </a:cubicBezTo>
                <a:cubicBezTo>
                  <a:pt x="4083548" y="-25081"/>
                  <a:pt x="4265111" y="-11945"/>
                  <a:pt x="4504380" y="0"/>
                </a:cubicBezTo>
                <a:cubicBezTo>
                  <a:pt x="4743649" y="11945"/>
                  <a:pt x="4860394" y="-2832"/>
                  <a:pt x="5101346" y="0"/>
                </a:cubicBezTo>
                <a:cubicBezTo>
                  <a:pt x="5342298" y="2832"/>
                  <a:pt x="5456387" y="23676"/>
                  <a:pt x="5779717" y="0"/>
                </a:cubicBezTo>
                <a:cubicBezTo>
                  <a:pt x="6103047" y="-23676"/>
                  <a:pt x="6270379" y="-37291"/>
                  <a:pt x="6620896" y="0"/>
                </a:cubicBezTo>
                <a:cubicBezTo>
                  <a:pt x="6971413" y="37291"/>
                  <a:pt x="6989068" y="24674"/>
                  <a:pt x="7136458" y="0"/>
                </a:cubicBezTo>
                <a:cubicBezTo>
                  <a:pt x="7283848" y="-24674"/>
                  <a:pt x="7752532" y="-22436"/>
                  <a:pt x="8140446" y="0"/>
                </a:cubicBezTo>
                <a:cubicBezTo>
                  <a:pt x="8140314" y="7702"/>
                  <a:pt x="8140234" y="13511"/>
                  <a:pt x="8140446" y="18288"/>
                </a:cubicBezTo>
                <a:cubicBezTo>
                  <a:pt x="7906329" y="-3043"/>
                  <a:pt x="7681180" y="27465"/>
                  <a:pt x="7543480" y="18288"/>
                </a:cubicBezTo>
                <a:cubicBezTo>
                  <a:pt x="7405780" y="9111"/>
                  <a:pt x="7216607" y="3660"/>
                  <a:pt x="7109323" y="18288"/>
                </a:cubicBezTo>
                <a:cubicBezTo>
                  <a:pt x="7002039" y="32916"/>
                  <a:pt x="6576231" y="42692"/>
                  <a:pt x="6430952" y="18288"/>
                </a:cubicBezTo>
                <a:cubicBezTo>
                  <a:pt x="6285673" y="-6116"/>
                  <a:pt x="6138840" y="34521"/>
                  <a:pt x="5915391" y="18288"/>
                </a:cubicBezTo>
                <a:cubicBezTo>
                  <a:pt x="5691942" y="2055"/>
                  <a:pt x="5459460" y="51666"/>
                  <a:pt x="5237020" y="18288"/>
                </a:cubicBezTo>
                <a:cubicBezTo>
                  <a:pt x="5014580" y="-15090"/>
                  <a:pt x="4747677" y="40449"/>
                  <a:pt x="4558650" y="18288"/>
                </a:cubicBezTo>
                <a:cubicBezTo>
                  <a:pt x="4369623" y="-3873"/>
                  <a:pt x="4146061" y="12568"/>
                  <a:pt x="3880279" y="18288"/>
                </a:cubicBezTo>
                <a:cubicBezTo>
                  <a:pt x="3614497" y="24008"/>
                  <a:pt x="3473808" y="-12908"/>
                  <a:pt x="3201909" y="18288"/>
                </a:cubicBezTo>
                <a:cubicBezTo>
                  <a:pt x="2930010" y="49484"/>
                  <a:pt x="2728175" y="-3430"/>
                  <a:pt x="2604943" y="18288"/>
                </a:cubicBezTo>
                <a:cubicBezTo>
                  <a:pt x="2481711" y="40006"/>
                  <a:pt x="2004334" y="26952"/>
                  <a:pt x="1845168" y="18288"/>
                </a:cubicBezTo>
                <a:cubicBezTo>
                  <a:pt x="1686003" y="9624"/>
                  <a:pt x="1375070" y="37580"/>
                  <a:pt x="1166797" y="18288"/>
                </a:cubicBezTo>
                <a:cubicBezTo>
                  <a:pt x="958524" y="-1004"/>
                  <a:pt x="342846" y="8880"/>
                  <a:pt x="0" y="18288"/>
                </a:cubicBezTo>
                <a:cubicBezTo>
                  <a:pt x="129" y="13298"/>
                  <a:pt x="-675" y="6857"/>
                  <a:pt x="0" y="0"/>
                </a:cubicBezTo>
                <a:close/>
              </a:path>
              <a:path w="8140446" h="18288" stroke="0" extrusionOk="0">
                <a:moveTo>
                  <a:pt x="0" y="0"/>
                </a:moveTo>
                <a:cubicBezTo>
                  <a:pt x="142435" y="-24533"/>
                  <a:pt x="380026" y="17447"/>
                  <a:pt x="596966" y="0"/>
                </a:cubicBezTo>
                <a:cubicBezTo>
                  <a:pt x="813906" y="-17447"/>
                  <a:pt x="830530" y="13462"/>
                  <a:pt x="1031123" y="0"/>
                </a:cubicBezTo>
                <a:cubicBezTo>
                  <a:pt x="1231716" y="-13462"/>
                  <a:pt x="1634038" y="0"/>
                  <a:pt x="1872303" y="0"/>
                </a:cubicBezTo>
                <a:cubicBezTo>
                  <a:pt x="2110568" y="0"/>
                  <a:pt x="2261934" y="-25727"/>
                  <a:pt x="2469269" y="0"/>
                </a:cubicBezTo>
                <a:cubicBezTo>
                  <a:pt x="2676604" y="25727"/>
                  <a:pt x="2790440" y="16284"/>
                  <a:pt x="3066235" y="0"/>
                </a:cubicBezTo>
                <a:cubicBezTo>
                  <a:pt x="3342030" y="-16284"/>
                  <a:pt x="3685603" y="41976"/>
                  <a:pt x="3907414" y="0"/>
                </a:cubicBezTo>
                <a:cubicBezTo>
                  <a:pt x="4129225" y="-41976"/>
                  <a:pt x="4177416" y="-7598"/>
                  <a:pt x="4422976" y="0"/>
                </a:cubicBezTo>
                <a:cubicBezTo>
                  <a:pt x="4668536" y="7598"/>
                  <a:pt x="5023499" y="-28058"/>
                  <a:pt x="5264155" y="0"/>
                </a:cubicBezTo>
                <a:cubicBezTo>
                  <a:pt x="5504811" y="28058"/>
                  <a:pt x="5703675" y="13288"/>
                  <a:pt x="6105335" y="0"/>
                </a:cubicBezTo>
                <a:cubicBezTo>
                  <a:pt x="6506995" y="-13288"/>
                  <a:pt x="6455516" y="-5124"/>
                  <a:pt x="6783705" y="0"/>
                </a:cubicBezTo>
                <a:cubicBezTo>
                  <a:pt x="7111894" y="5124"/>
                  <a:pt x="7512856" y="10604"/>
                  <a:pt x="8140446" y="0"/>
                </a:cubicBezTo>
                <a:cubicBezTo>
                  <a:pt x="8140458" y="8833"/>
                  <a:pt x="8140986" y="9830"/>
                  <a:pt x="8140446" y="18288"/>
                </a:cubicBezTo>
                <a:cubicBezTo>
                  <a:pt x="7959314" y="3345"/>
                  <a:pt x="7870113" y="10437"/>
                  <a:pt x="7706289" y="18288"/>
                </a:cubicBezTo>
                <a:cubicBezTo>
                  <a:pt x="7542465" y="26139"/>
                  <a:pt x="7157940" y="17482"/>
                  <a:pt x="6865109" y="18288"/>
                </a:cubicBezTo>
                <a:cubicBezTo>
                  <a:pt x="6572278" y="19094"/>
                  <a:pt x="6524256" y="38051"/>
                  <a:pt x="6349548" y="18288"/>
                </a:cubicBezTo>
                <a:cubicBezTo>
                  <a:pt x="6174840" y="-1475"/>
                  <a:pt x="5951624" y="174"/>
                  <a:pt x="5671177" y="18288"/>
                </a:cubicBezTo>
                <a:cubicBezTo>
                  <a:pt x="5390730" y="36402"/>
                  <a:pt x="5222992" y="60058"/>
                  <a:pt x="4829998" y="18288"/>
                </a:cubicBezTo>
                <a:cubicBezTo>
                  <a:pt x="4437004" y="-23482"/>
                  <a:pt x="4344181" y="39087"/>
                  <a:pt x="4151627" y="18288"/>
                </a:cubicBezTo>
                <a:cubicBezTo>
                  <a:pt x="3959073" y="-2511"/>
                  <a:pt x="3886970" y="32875"/>
                  <a:pt x="3717470" y="18288"/>
                </a:cubicBezTo>
                <a:cubicBezTo>
                  <a:pt x="3547970" y="3701"/>
                  <a:pt x="3451521" y="31872"/>
                  <a:pt x="3201909" y="18288"/>
                </a:cubicBezTo>
                <a:cubicBezTo>
                  <a:pt x="2952297" y="4704"/>
                  <a:pt x="2543413" y="6029"/>
                  <a:pt x="2360729" y="18288"/>
                </a:cubicBezTo>
                <a:cubicBezTo>
                  <a:pt x="2178045" y="30547"/>
                  <a:pt x="1906056" y="25847"/>
                  <a:pt x="1682359" y="18288"/>
                </a:cubicBezTo>
                <a:cubicBezTo>
                  <a:pt x="1458662" y="10730"/>
                  <a:pt x="1330405" y="8046"/>
                  <a:pt x="1166797" y="18288"/>
                </a:cubicBezTo>
                <a:cubicBezTo>
                  <a:pt x="1003189" y="28530"/>
                  <a:pt x="278098" y="19533"/>
                  <a:pt x="0" y="18288"/>
                </a:cubicBezTo>
                <a:cubicBezTo>
                  <a:pt x="74" y="14054"/>
                  <a:pt x="-46" y="699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A3B8A9-818D-EAF0-2B75-190523096B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29384"/>
            <a:ext cx="7886700" cy="4251960"/>
          </a:xfrm>
        </p:spPr>
        <p:txBody>
          <a:bodyPr>
            <a:normAutofit/>
          </a:bodyPr>
          <a:lstStyle/>
          <a:p>
            <a:r>
              <a:rPr lang="zh-TW" altLang="en-US" sz="28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參考網頁：</a:t>
            </a:r>
            <a:r>
              <a:rPr lang="en-US" altLang="zh-TW" sz="28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  <a:hlinkClick r:id="rId2"/>
              </a:rPr>
              <a:t>Microsoft 365</a:t>
            </a:r>
            <a:r>
              <a:rPr lang="zh-TW" altLang="en-US" sz="28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  <a:hlinkClick r:id="rId2"/>
              </a:rPr>
              <a:t>參照</a:t>
            </a:r>
            <a:endParaRPr lang="zh-TW" altLang="en-US" sz="2800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endParaRPr lang="zh-TW" altLang="en-US" sz="2800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marL="400050" lvl="1" indent="0">
              <a:buNone/>
            </a:pPr>
            <a:r>
              <a:rPr lang="zh-TW" altLang="en-US" sz="24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注意事項：</a:t>
            </a:r>
          </a:p>
          <a:p>
            <a:pPr marL="857250" lvl="1" indent="-457200">
              <a:buFont typeface="+mj-lt"/>
              <a:buAutoNum type="arabicParenR"/>
            </a:pPr>
            <a:r>
              <a:rPr lang="zh-TW" altLang="en-US" sz="24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非重灌電腦只安裝</a:t>
            </a:r>
            <a:r>
              <a:rPr lang="en-US" altLang="zh-TW" sz="24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Microsoft 365</a:t>
            </a:r>
            <a:r>
              <a:rPr lang="zh-TW" altLang="en-US" sz="24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時，使用移除工具完整移除所有舊版</a:t>
            </a:r>
            <a:r>
              <a:rPr lang="en-US" altLang="zh-TW" sz="24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Office</a:t>
            </a:r>
            <a:r>
              <a:rPr lang="zh-TW" altLang="en-US" sz="24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。</a:t>
            </a:r>
          </a:p>
          <a:p>
            <a:pPr marL="857250" lvl="1" indent="-457200">
              <a:buFont typeface="+mj-lt"/>
              <a:buAutoNum type="arabicParenR"/>
            </a:pPr>
            <a:r>
              <a:rPr lang="zh-TW" altLang="en-US" sz="24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登入帳號後，</a:t>
            </a:r>
            <a:r>
              <a:rPr lang="zh-TW" altLang="en-US" sz="2400" b="1" dirty="0">
                <a:solidFill>
                  <a:srgbClr val="FF0000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取消勾選</a:t>
            </a:r>
            <a:r>
              <a:rPr lang="zh-TW" altLang="en-US" sz="24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「允許我的組織管理我的裝置」，點選「否，僅限此應用程式」。</a:t>
            </a:r>
          </a:p>
        </p:txBody>
      </p:sp>
    </p:spTree>
    <p:extLst>
      <p:ext uri="{BB962C8B-B14F-4D97-AF65-F5344CB8AC3E}">
        <p14:creationId xmlns:p14="http://schemas.microsoft.com/office/powerpoint/2010/main" val="40604418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250</Words>
  <Application>Microsoft Office PowerPoint</Application>
  <PresentationFormat>如螢幕大小 (4:3)</PresentationFormat>
  <Paragraphs>39</Paragraphs>
  <Slides>8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3" baseType="lpstr">
      <vt:lpstr>華康雅藝體 Std W6</vt:lpstr>
      <vt:lpstr>Arial</vt:lpstr>
      <vt:lpstr>Calibri</vt:lpstr>
      <vt:lpstr>Noto Sans</vt:lpstr>
      <vt:lpstr>Office Theme</vt:lpstr>
      <vt:lpstr>Windows 安裝 &amp; Microsoft 365安裝及啟用</vt:lpstr>
      <vt:lpstr> 系統安裝流程</vt:lpstr>
      <vt:lpstr>確認系統安裝需求</vt:lpstr>
      <vt:lpstr>Windows 下載</vt:lpstr>
      <vt:lpstr>製作 Windows 11 開機碟</vt:lpstr>
      <vt:lpstr>簡易安裝流程</vt:lpstr>
      <vt:lpstr>安裝設定&amp; 啟用金鑰</vt:lpstr>
      <vt:lpstr>Microsoft 365安裝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馳 守</cp:lastModifiedBy>
  <cp:revision>13</cp:revision>
  <dcterms:created xsi:type="dcterms:W3CDTF">2013-01-27T09:14:16Z</dcterms:created>
  <dcterms:modified xsi:type="dcterms:W3CDTF">2025-06-17T17:03:23Z</dcterms:modified>
  <cp:category/>
</cp:coreProperties>
</file>