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8" r:id="rId1"/>
  </p:sldMasterIdLst>
  <p:notesMasterIdLst>
    <p:notesMasterId r:id="rId16"/>
  </p:notesMasterIdLst>
  <p:sldIdLst>
    <p:sldId id="285" r:id="rId2"/>
    <p:sldId id="282" r:id="rId3"/>
    <p:sldId id="259" r:id="rId4"/>
    <p:sldId id="260" r:id="rId5"/>
    <p:sldId id="258" r:id="rId6"/>
    <p:sldId id="261" r:id="rId7"/>
    <p:sldId id="262" r:id="rId8"/>
    <p:sldId id="264" r:id="rId9"/>
    <p:sldId id="263" r:id="rId10"/>
    <p:sldId id="265" r:id="rId11"/>
    <p:sldId id="266" r:id="rId12"/>
    <p:sldId id="284" r:id="rId13"/>
    <p:sldId id="269" r:id="rId14"/>
    <p:sldId id="270" r:id="rId15"/>
  </p:sldIdLst>
  <p:sldSz cx="12192000" cy="6858000"/>
  <p:notesSz cx="6858000" cy="9144000"/>
  <p:custDataLst>
    <p:tags r:id="rId1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31"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B6B3B4"/>
    <a:srgbClr val="EA5A02"/>
    <a:srgbClr val="AFABAB"/>
    <a:srgbClr val="848484"/>
    <a:srgbClr val="D2D2D2"/>
    <a:srgbClr val="8B8888"/>
    <a:srgbClr val="0E0E0E"/>
    <a:srgbClr val="363636"/>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79"/>
  </p:normalViewPr>
  <p:slideViewPr>
    <p:cSldViewPr snapToGrid="0">
      <p:cViewPr varScale="1">
        <p:scale>
          <a:sx n="121" d="100"/>
          <a:sy n="121" d="100"/>
        </p:scale>
        <p:origin x="440" y="168"/>
      </p:cViewPr>
      <p:guideLst>
        <p:guide pos="416"/>
        <p:guide pos="7256"/>
        <p:guide orient="horz" pos="648"/>
        <p:guide orient="horz" pos="731"/>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z Sung 宋承翰" userId="f0b7e2e5-5bba-4f8e-8045-36f066109e7b" providerId="ADAL" clId="{DE78D5E2-6013-3B49-A158-1E3231881B9B}"/>
    <pc:docChg chg="undo custSel addSld modSld">
      <pc:chgData name="Hanz Sung 宋承翰" userId="f0b7e2e5-5bba-4f8e-8045-36f066109e7b" providerId="ADAL" clId="{DE78D5E2-6013-3B49-A158-1E3231881B9B}" dt="2022-02-24T02:08:16.320" v="5513" actId="20577"/>
      <pc:docMkLst>
        <pc:docMk/>
      </pc:docMkLst>
      <pc:sldChg chg="addSp modSp mod">
        <pc:chgData name="Hanz Sung 宋承翰" userId="f0b7e2e5-5bba-4f8e-8045-36f066109e7b" providerId="ADAL" clId="{DE78D5E2-6013-3B49-A158-1E3231881B9B}" dt="2022-02-23T07:13:47.809" v="4962" actId="1076"/>
        <pc:sldMkLst>
          <pc:docMk/>
          <pc:sldMk cId="388828715" sldId="257"/>
        </pc:sldMkLst>
        <pc:spChg chg="mod">
          <ac:chgData name="Hanz Sung 宋承翰" userId="f0b7e2e5-5bba-4f8e-8045-36f066109e7b" providerId="ADAL" clId="{DE78D5E2-6013-3B49-A158-1E3231881B9B}" dt="2022-02-23T07:11:40.111" v="4951" actId="20577"/>
          <ac:spMkLst>
            <pc:docMk/>
            <pc:sldMk cId="388828715" sldId="257"/>
            <ac:spMk id="2" creationId="{F1AED22F-5199-FB49-A5D3-2E1E389FE8CE}"/>
          </ac:spMkLst>
        </pc:spChg>
        <pc:spChg chg="mod">
          <ac:chgData name="Hanz Sung 宋承翰" userId="f0b7e2e5-5bba-4f8e-8045-36f066109e7b" providerId="ADAL" clId="{DE78D5E2-6013-3B49-A158-1E3231881B9B}" dt="2022-02-23T07:13:44.507" v="4961" actId="1076"/>
          <ac:spMkLst>
            <pc:docMk/>
            <pc:sldMk cId="388828715" sldId="257"/>
            <ac:spMk id="3" creationId="{12DF8D2A-872B-1B46-9759-5E8B69EFABDD}"/>
          </ac:spMkLst>
        </pc:spChg>
        <pc:picChg chg="add mod">
          <ac:chgData name="Hanz Sung 宋承翰" userId="f0b7e2e5-5bba-4f8e-8045-36f066109e7b" providerId="ADAL" clId="{DE78D5E2-6013-3B49-A158-1E3231881B9B}" dt="2022-02-23T07:13:47.809" v="4962" actId="1076"/>
          <ac:picMkLst>
            <pc:docMk/>
            <pc:sldMk cId="388828715" sldId="257"/>
            <ac:picMk id="1026" creationId="{62EEBA0F-E918-3741-8E80-D6BFC922FDD6}"/>
          </ac:picMkLst>
        </pc:picChg>
      </pc:sldChg>
      <pc:sldChg chg="modSp mod">
        <pc:chgData name="Hanz Sung 宋承翰" userId="f0b7e2e5-5bba-4f8e-8045-36f066109e7b" providerId="ADAL" clId="{DE78D5E2-6013-3B49-A158-1E3231881B9B}" dt="2022-02-23T02:54:57.717" v="3367" actId="20577"/>
        <pc:sldMkLst>
          <pc:docMk/>
          <pc:sldMk cId="1663730132" sldId="259"/>
        </pc:sldMkLst>
        <pc:spChg chg="mod">
          <ac:chgData name="Hanz Sung 宋承翰" userId="f0b7e2e5-5bba-4f8e-8045-36f066109e7b" providerId="ADAL" clId="{DE78D5E2-6013-3B49-A158-1E3231881B9B}" dt="2022-02-22T08:19:22.594" v="1854"/>
          <ac:spMkLst>
            <pc:docMk/>
            <pc:sldMk cId="1663730132" sldId="259"/>
            <ac:spMk id="2" creationId="{CE910A8C-CA83-6048-8837-CD3CD3C82128}"/>
          </ac:spMkLst>
        </pc:spChg>
        <pc:spChg chg="mod">
          <ac:chgData name="Hanz Sung 宋承翰" userId="f0b7e2e5-5bba-4f8e-8045-36f066109e7b" providerId="ADAL" clId="{DE78D5E2-6013-3B49-A158-1E3231881B9B}" dt="2022-02-23T02:54:57.717" v="3367" actId="20577"/>
          <ac:spMkLst>
            <pc:docMk/>
            <pc:sldMk cId="1663730132" sldId="259"/>
            <ac:spMk id="3" creationId="{0345C750-C7DC-A540-B9DB-EC6639C70B4F}"/>
          </ac:spMkLst>
        </pc:spChg>
      </pc:sldChg>
      <pc:sldChg chg="modSp mod">
        <pc:chgData name="Hanz Sung 宋承翰" userId="f0b7e2e5-5bba-4f8e-8045-36f066109e7b" providerId="ADAL" clId="{DE78D5E2-6013-3B49-A158-1E3231881B9B}" dt="2022-02-22T08:18:45.704" v="1793" actId="20577"/>
        <pc:sldMkLst>
          <pc:docMk/>
          <pc:sldMk cId="543506498" sldId="260"/>
        </pc:sldMkLst>
        <pc:spChg chg="mod">
          <ac:chgData name="Hanz Sung 宋承翰" userId="f0b7e2e5-5bba-4f8e-8045-36f066109e7b" providerId="ADAL" clId="{DE78D5E2-6013-3B49-A158-1E3231881B9B}" dt="2022-02-22T08:12:11.107" v="836" actId="20577"/>
          <ac:spMkLst>
            <pc:docMk/>
            <pc:sldMk cId="543506498" sldId="260"/>
            <ac:spMk id="2" creationId="{F692732E-D909-574F-B360-B68974213492}"/>
          </ac:spMkLst>
        </pc:spChg>
        <pc:graphicFrameChg chg="mod modGraphic">
          <ac:chgData name="Hanz Sung 宋承翰" userId="f0b7e2e5-5bba-4f8e-8045-36f066109e7b" providerId="ADAL" clId="{DE78D5E2-6013-3B49-A158-1E3231881B9B}" dt="2022-02-22T08:18:45.704" v="1793" actId="20577"/>
          <ac:graphicFrameMkLst>
            <pc:docMk/>
            <pc:sldMk cId="543506498" sldId="260"/>
            <ac:graphicFrameMk id="5" creationId="{BD46CB32-F28B-2F40-AC83-E86F6BE1E221}"/>
          </ac:graphicFrameMkLst>
        </pc:graphicFrameChg>
      </pc:sldChg>
      <pc:sldChg chg="modSp mod">
        <pc:chgData name="Hanz Sung 宋承翰" userId="f0b7e2e5-5bba-4f8e-8045-36f066109e7b" providerId="ADAL" clId="{DE78D5E2-6013-3B49-A158-1E3231881B9B}" dt="2022-02-23T03:58:57.301" v="3951" actId="20577"/>
        <pc:sldMkLst>
          <pc:docMk/>
          <pc:sldMk cId="1934196022" sldId="261"/>
        </pc:sldMkLst>
        <pc:spChg chg="mod">
          <ac:chgData name="Hanz Sung 宋承翰" userId="f0b7e2e5-5bba-4f8e-8045-36f066109e7b" providerId="ADAL" clId="{DE78D5E2-6013-3B49-A158-1E3231881B9B}" dt="2022-02-22T08:19:12.673" v="1853" actId="20577"/>
          <ac:spMkLst>
            <pc:docMk/>
            <pc:sldMk cId="1934196022" sldId="261"/>
            <ac:spMk id="2" creationId="{CE910A8C-CA83-6048-8837-CD3CD3C82128}"/>
          </ac:spMkLst>
        </pc:spChg>
        <pc:spChg chg="mod">
          <ac:chgData name="Hanz Sung 宋承翰" userId="f0b7e2e5-5bba-4f8e-8045-36f066109e7b" providerId="ADAL" clId="{DE78D5E2-6013-3B49-A158-1E3231881B9B}" dt="2022-02-23T03:58:57.301" v="3951" actId="20577"/>
          <ac:spMkLst>
            <pc:docMk/>
            <pc:sldMk cId="1934196022" sldId="261"/>
            <ac:spMk id="3" creationId="{0345C750-C7DC-A540-B9DB-EC6639C70B4F}"/>
          </ac:spMkLst>
        </pc:spChg>
      </pc:sldChg>
      <pc:sldChg chg="modSp mod">
        <pc:chgData name="Hanz Sung 宋承翰" userId="f0b7e2e5-5bba-4f8e-8045-36f066109e7b" providerId="ADAL" clId="{DE78D5E2-6013-3B49-A158-1E3231881B9B}" dt="2022-02-23T07:11:30.422" v="4938" actId="20577"/>
        <pc:sldMkLst>
          <pc:docMk/>
          <pc:sldMk cId="291354085" sldId="262"/>
        </pc:sldMkLst>
        <pc:spChg chg="mod">
          <ac:chgData name="Hanz Sung 宋承翰" userId="f0b7e2e5-5bba-4f8e-8045-36f066109e7b" providerId="ADAL" clId="{DE78D5E2-6013-3B49-A158-1E3231881B9B}" dt="2022-02-23T07:09:41.054" v="4612" actId="20577"/>
          <ac:spMkLst>
            <pc:docMk/>
            <pc:sldMk cId="291354085" sldId="262"/>
            <ac:spMk id="2" creationId="{A9C203F7-FCF8-5A48-B12A-78562C008093}"/>
          </ac:spMkLst>
        </pc:spChg>
        <pc:spChg chg="mod">
          <ac:chgData name="Hanz Sung 宋承翰" userId="f0b7e2e5-5bba-4f8e-8045-36f066109e7b" providerId="ADAL" clId="{DE78D5E2-6013-3B49-A158-1E3231881B9B}" dt="2022-02-23T07:11:30.422" v="4938" actId="20577"/>
          <ac:spMkLst>
            <pc:docMk/>
            <pc:sldMk cId="291354085" sldId="262"/>
            <ac:spMk id="3" creationId="{2A71E0DA-F847-C743-8843-99BBCEE3E56E}"/>
          </ac:spMkLst>
        </pc:spChg>
      </pc:sldChg>
      <pc:sldChg chg="modSp mod">
        <pc:chgData name="Hanz Sung 宋承翰" userId="f0b7e2e5-5bba-4f8e-8045-36f066109e7b" providerId="ADAL" clId="{DE78D5E2-6013-3B49-A158-1E3231881B9B}" dt="2022-02-22T07:49:30.994" v="797" actId="20577"/>
        <pc:sldMkLst>
          <pc:docMk/>
          <pc:sldMk cId="2332970765" sldId="263"/>
        </pc:sldMkLst>
        <pc:spChg chg="mod">
          <ac:chgData name="Hanz Sung 宋承翰" userId="f0b7e2e5-5bba-4f8e-8045-36f066109e7b" providerId="ADAL" clId="{DE78D5E2-6013-3B49-A158-1E3231881B9B}" dt="2022-02-22T07:49:30.994" v="797" actId="20577"/>
          <ac:spMkLst>
            <pc:docMk/>
            <pc:sldMk cId="2332970765" sldId="263"/>
            <ac:spMk id="2" creationId="{BAD22AB5-C4F5-3E48-AE5E-7801742E1E26}"/>
          </ac:spMkLst>
        </pc:spChg>
      </pc:sldChg>
      <pc:sldChg chg="addSp modSp mod">
        <pc:chgData name="Hanz Sung 宋承翰" userId="f0b7e2e5-5bba-4f8e-8045-36f066109e7b" providerId="ADAL" clId="{DE78D5E2-6013-3B49-A158-1E3231881B9B}" dt="2022-02-24T02:08:16.320" v="5513" actId="20577"/>
        <pc:sldMkLst>
          <pc:docMk/>
          <pc:sldMk cId="3673468327" sldId="265"/>
        </pc:sldMkLst>
        <pc:spChg chg="add mod">
          <ac:chgData name="Hanz Sung 宋承翰" userId="f0b7e2e5-5bba-4f8e-8045-36f066109e7b" providerId="ADAL" clId="{DE78D5E2-6013-3B49-A158-1E3231881B9B}" dt="2022-02-24T01:55:39.125" v="5197" actId="1076"/>
          <ac:spMkLst>
            <pc:docMk/>
            <pc:sldMk cId="3673468327" sldId="265"/>
            <ac:spMk id="3" creationId="{97290C11-E0FB-4B4D-92C8-E0E5F5C33F51}"/>
          </ac:spMkLst>
        </pc:spChg>
        <pc:spChg chg="mod">
          <ac:chgData name="Hanz Sung 宋承翰" userId="f0b7e2e5-5bba-4f8e-8045-36f066109e7b" providerId="ADAL" clId="{DE78D5E2-6013-3B49-A158-1E3231881B9B}" dt="2022-02-24T02:08:16.320" v="5513" actId="20577"/>
          <ac:spMkLst>
            <pc:docMk/>
            <pc:sldMk cId="3673468327" sldId="265"/>
            <ac:spMk id="26" creationId="{82AFFB69-CEEE-5943-824A-12ED7937F9E7}"/>
          </ac:spMkLst>
        </pc:spChg>
        <pc:graphicFrameChg chg="mod modGraphic">
          <ac:chgData name="Hanz Sung 宋承翰" userId="f0b7e2e5-5bba-4f8e-8045-36f066109e7b" providerId="ADAL" clId="{DE78D5E2-6013-3B49-A158-1E3231881B9B}" dt="2022-02-24T02:06:38.727" v="5356" actId="1035"/>
          <ac:graphicFrameMkLst>
            <pc:docMk/>
            <pc:sldMk cId="3673468327" sldId="265"/>
            <ac:graphicFrameMk id="27" creationId="{75BB416A-F2A5-AE43-AE97-B4ACE2747B00}"/>
          </ac:graphicFrameMkLst>
        </pc:graphicFrameChg>
        <pc:graphicFrameChg chg="mod modGraphic">
          <ac:chgData name="Hanz Sung 宋承翰" userId="f0b7e2e5-5bba-4f8e-8045-36f066109e7b" providerId="ADAL" clId="{DE78D5E2-6013-3B49-A158-1E3231881B9B}" dt="2022-02-24T02:06:32.762" v="5341" actId="1035"/>
          <ac:graphicFrameMkLst>
            <pc:docMk/>
            <pc:sldMk cId="3673468327" sldId="265"/>
            <ac:graphicFrameMk id="28" creationId="{71751AFF-0AA0-644D-A786-A0E8E70A562D}"/>
          </ac:graphicFrameMkLst>
        </pc:graphicFrameChg>
      </pc:sldChg>
      <pc:sldChg chg="modSp mod">
        <pc:chgData name="Hanz Sung 宋承翰" userId="f0b7e2e5-5bba-4f8e-8045-36f066109e7b" providerId="ADAL" clId="{DE78D5E2-6013-3B49-A158-1E3231881B9B}" dt="2022-02-22T07:16:28.791" v="687" actId="20577"/>
        <pc:sldMkLst>
          <pc:docMk/>
          <pc:sldMk cId="2326701022" sldId="266"/>
        </pc:sldMkLst>
        <pc:spChg chg="mod">
          <ac:chgData name="Hanz Sung 宋承翰" userId="f0b7e2e5-5bba-4f8e-8045-36f066109e7b" providerId="ADAL" clId="{DE78D5E2-6013-3B49-A158-1E3231881B9B}" dt="2022-02-22T07:16:28.791" v="687" actId="20577"/>
          <ac:spMkLst>
            <pc:docMk/>
            <pc:sldMk cId="2326701022" sldId="266"/>
            <ac:spMk id="3" creationId="{58D35475-DAB9-7640-B3F6-80CE6A683AFC}"/>
          </ac:spMkLst>
        </pc:spChg>
      </pc:sldChg>
      <pc:sldChg chg="modSp mod">
        <pc:chgData name="Hanz Sung 宋承翰" userId="f0b7e2e5-5bba-4f8e-8045-36f066109e7b" providerId="ADAL" clId="{DE78D5E2-6013-3B49-A158-1E3231881B9B}" dt="2022-02-22T08:35:52.359" v="2046" actId="20577"/>
        <pc:sldMkLst>
          <pc:docMk/>
          <pc:sldMk cId="3654572777" sldId="267"/>
        </pc:sldMkLst>
        <pc:spChg chg="mod">
          <ac:chgData name="Hanz Sung 宋承翰" userId="f0b7e2e5-5bba-4f8e-8045-36f066109e7b" providerId="ADAL" clId="{DE78D5E2-6013-3B49-A158-1E3231881B9B}" dt="2022-02-22T07:16:51.257" v="745" actId="20577"/>
          <ac:spMkLst>
            <pc:docMk/>
            <pc:sldMk cId="3654572777" sldId="267"/>
            <ac:spMk id="2" creationId="{6ADC75F6-93A0-CB4A-877C-6D1140D06F59}"/>
          </ac:spMkLst>
        </pc:spChg>
        <pc:spChg chg="mod">
          <ac:chgData name="Hanz Sung 宋承翰" userId="f0b7e2e5-5bba-4f8e-8045-36f066109e7b" providerId="ADAL" clId="{DE78D5E2-6013-3B49-A158-1E3231881B9B}" dt="2022-02-22T08:35:52.359" v="2046" actId="20577"/>
          <ac:spMkLst>
            <pc:docMk/>
            <pc:sldMk cId="3654572777" sldId="267"/>
            <ac:spMk id="11" creationId="{7ED07C31-CF9C-204B-AA92-BBF6B0DC379A}"/>
          </ac:spMkLst>
        </pc:spChg>
      </pc:sldChg>
      <pc:sldChg chg="modSp mod">
        <pc:chgData name="Hanz Sung 宋承翰" userId="f0b7e2e5-5bba-4f8e-8045-36f066109e7b" providerId="ADAL" clId="{DE78D5E2-6013-3B49-A158-1E3231881B9B}" dt="2022-02-22T08:37:19.289" v="2339" actId="20577"/>
        <pc:sldMkLst>
          <pc:docMk/>
          <pc:sldMk cId="3257125766" sldId="268"/>
        </pc:sldMkLst>
        <pc:spChg chg="mod">
          <ac:chgData name="Hanz Sung 宋承翰" userId="f0b7e2e5-5bba-4f8e-8045-36f066109e7b" providerId="ADAL" clId="{DE78D5E2-6013-3B49-A158-1E3231881B9B}" dt="2022-02-22T08:35:20.930" v="1938" actId="20577"/>
          <ac:spMkLst>
            <pc:docMk/>
            <pc:sldMk cId="3257125766" sldId="268"/>
            <ac:spMk id="2" creationId="{6ADC75F6-93A0-CB4A-877C-6D1140D06F59}"/>
          </ac:spMkLst>
        </pc:spChg>
        <pc:spChg chg="mod">
          <ac:chgData name="Hanz Sung 宋承翰" userId="f0b7e2e5-5bba-4f8e-8045-36f066109e7b" providerId="ADAL" clId="{DE78D5E2-6013-3B49-A158-1E3231881B9B}" dt="2022-02-22T08:37:19.289" v="2339" actId="20577"/>
          <ac:spMkLst>
            <pc:docMk/>
            <pc:sldMk cId="3257125766" sldId="268"/>
            <ac:spMk id="11" creationId="{7ED07C31-CF9C-204B-AA92-BBF6B0DC379A}"/>
          </ac:spMkLst>
        </pc:spChg>
        <pc:spChg chg="mod">
          <ac:chgData name="Hanz Sung 宋承翰" userId="f0b7e2e5-5bba-4f8e-8045-36f066109e7b" providerId="ADAL" clId="{DE78D5E2-6013-3B49-A158-1E3231881B9B}" dt="2022-02-22T08:19:48.127" v="1882" actId="6549"/>
          <ac:spMkLst>
            <pc:docMk/>
            <pc:sldMk cId="3257125766" sldId="268"/>
            <ac:spMk id="26" creationId="{F496549A-78E1-7146-BFDC-81736CA99ECB}"/>
          </ac:spMkLst>
        </pc:spChg>
      </pc:sldChg>
      <pc:sldChg chg="modSp new mod">
        <pc:chgData name="Hanz Sung 宋承翰" userId="f0b7e2e5-5bba-4f8e-8045-36f066109e7b" providerId="ADAL" clId="{DE78D5E2-6013-3B49-A158-1E3231881B9B}" dt="2022-02-23T04:10:24.912" v="4213" actId="20577"/>
        <pc:sldMkLst>
          <pc:docMk/>
          <pc:sldMk cId="359049537" sldId="269"/>
        </pc:sldMkLst>
        <pc:spChg chg="mod">
          <ac:chgData name="Hanz Sung 宋承翰" userId="f0b7e2e5-5bba-4f8e-8045-36f066109e7b" providerId="ADAL" clId="{DE78D5E2-6013-3B49-A158-1E3231881B9B}" dt="2022-02-22T07:17:12.940" v="774" actId="20577"/>
          <ac:spMkLst>
            <pc:docMk/>
            <pc:sldMk cId="359049537" sldId="269"/>
            <ac:spMk id="2" creationId="{A2186012-5BC3-3C4A-A931-08E061BB2008}"/>
          </ac:spMkLst>
        </pc:spChg>
        <pc:spChg chg="mod">
          <ac:chgData name="Hanz Sung 宋承翰" userId="f0b7e2e5-5bba-4f8e-8045-36f066109e7b" providerId="ADAL" clId="{DE78D5E2-6013-3B49-A158-1E3231881B9B}" dt="2022-02-23T04:10:24.912" v="4213" actId="20577"/>
          <ac:spMkLst>
            <pc:docMk/>
            <pc:sldMk cId="359049537" sldId="269"/>
            <ac:spMk id="3" creationId="{FE276053-3EE6-1A42-8E64-0300DF8891E6}"/>
          </ac:spMkLst>
        </pc:spChg>
      </pc:sldChg>
    </pc:docChg>
  </pc:docChgLst>
  <pc:docChgLst>
    <pc:chgData name="Lucas Lin 林彥呈" userId="8b9713a5-baf6-45c8-a2bd-a0ea37d0697d" providerId="ADAL" clId="{1BFBA0E2-330F-457E-B251-75A211110F31}"/>
    <pc:docChg chg="undo custSel addSld delSld modSld addMainMaster delMainMaster modMainMaster replTag">
      <pc:chgData name="Lucas Lin 林彥呈" userId="8b9713a5-baf6-45c8-a2bd-a0ea37d0697d" providerId="ADAL" clId="{1BFBA0E2-330F-457E-B251-75A211110F31}" dt="2022-02-25T06:48:09.104" v="1206" actId="122"/>
      <pc:docMkLst>
        <pc:docMk/>
      </pc:docMkLst>
      <pc:sldChg chg="addSp delSp modSp mod modTransition modClrScheme chgLayout">
        <pc:chgData name="Lucas Lin 林彥呈" userId="8b9713a5-baf6-45c8-a2bd-a0ea37d0697d" providerId="ADAL" clId="{1BFBA0E2-330F-457E-B251-75A211110F31}" dt="2022-02-25T02:40:44.908" v="1013"/>
        <pc:sldMkLst>
          <pc:docMk/>
          <pc:sldMk cId="596791909" sldId="256"/>
        </pc:sldMkLst>
        <pc:spChg chg="del mod ord">
          <ac:chgData name="Lucas Lin 林彥呈" userId="8b9713a5-baf6-45c8-a2bd-a0ea37d0697d" providerId="ADAL" clId="{1BFBA0E2-330F-457E-B251-75A211110F31}" dt="2022-02-24T05:53:44.597" v="335" actId="478"/>
          <ac:spMkLst>
            <pc:docMk/>
            <pc:sldMk cId="596791909" sldId="256"/>
            <ac:spMk id="2" creationId="{5765B84D-50F3-2B4A-9099-7D65B882E35F}"/>
          </ac:spMkLst>
        </pc:spChg>
        <pc:spChg chg="del mod ord">
          <ac:chgData name="Lucas Lin 林彥呈" userId="8b9713a5-baf6-45c8-a2bd-a0ea37d0697d" providerId="ADAL" clId="{1BFBA0E2-330F-457E-B251-75A211110F31}" dt="2022-02-24T05:53:44.597" v="335" actId="478"/>
          <ac:spMkLst>
            <pc:docMk/>
            <pc:sldMk cId="596791909" sldId="256"/>
            <ac:spMk id="3" creationId="{E1C26181-1126-2847-9821-11ED5CE0BAEF}"/>
          </ac:spMkLst>
        </pc:spChg>
        <pc:spChg chg="add mod modVis">
          <ac:chgData name="Lucas Lin 林彥呈" userId="8b9713a5-baf6-45c8-a2bd-a0ea37d0697d" providerId="ADAL" clId="{1BFBA0E2-330F-457E-B251-75A211110F31}" dt="2022-02-24T09:50:32.254" v="412" actId="947"/>
          <ac:spMkLst>
            <pc:docMk/>
            <pc:sldMk cId="596791909" sldId="256"/>
            <ac:spMk id="4" creationId="{34501CAB-7A78-4FF7-B1FC-D162A23A96B0}"/>
          </ac:spMkLst>
        </pc:spChg>
        <pc:spChg chg="add mod modVis">
          <ac:chgData name="Lucas Lin 林彥呈" userId="8b9713a5-baf6-45c8-a2bd-a0ea37d0697d" providerId="ADAL" clId="{1BFBA0E2-330F-457E-B251-75A211110F31}" dt="2022-02-24T09:50:32.283" v="424" actId="947"/>
          <ac:spMkLst>
            <pc:docMk/>
            <pc:sldMk cId="596791909" sldId="256"/>
            <ac:spMk id="5" creationId="{70E22A23-95D3-4D02-9ADB-3C116B5D3DA2}"/>
          </ac:spMkLst>
        </pc:spChg>
        <pc:spChg chg="add mod">
          <ac:chgData name="Lucas Lin 林彥呈" userId="8b9713a5-baf6-45c8-a2bd-a0ea37d0697d" providerId="ADAL" clId="{1BFBA0E2-330F-457E-B251-75A211110F31}" dt="2022-02-24T09:50:32.282" v="422" actId="947"/>
          <ac:spMkLst>
            <pc:docMk/>
            <pc:sldMk cId="596791909" sldId="256"/>
            <ac:spMk id="6" creationId="{3ACBD1B0-8018-42E8-A967-1BB0F004F9D5}"/>
          </ac:spMkLst>
        </pc:spChg>
        <pc:spChg chg="add mod">
          <ac:chgData name="Lucas Lin 林彥呈" userId="8b9713a5-baf6-45c8-a2bd-a0ea37d0697d" providerId="ADAL" clId="{1BFBA0E2-330F-457E-B251-75A211110F31}" dt="2022-02-24T09:50:32.283" v="423" actId="947"/>
          <ac:spMkLst>
            <pc:docMk/>
            <pc:sldMk cId="596791909" sldId="256"/>
            <ac:spMk id="7" creationId="{C170A66F-613C-4A4E-85DA-BFC6D312FD5B}"/>
          </ac:spMkLst>
        </pc:spChg>
      </pc:sldChg>
      <pc:sldChg chg="addSp modSp mod modTransition modClrScheme chgLayout">
        <pc:chgData name="Lucas Lin 林彥呈" userId="8b9713a5-baf6-45c8-a2bd-a0ea37d0697d" providerId="ADAL" clId="{1BFBA0E2-330F-457E-B251-75A211110F31}" dt="2022-02-25T02:40:35.892" v="1011"/>
        <pc:sldMkLst>
          <pc:docMk/>
          <pc:sldMk cId="388828715" sldId="257"/>
        </pc:sldMkLst>
        <pc:spChg chg="mod ord">
          <ac:chgData name="Lucas Lin 林彥呈" userId="8b9713a5-baf6-45c8-a2bd-a0ea37d0697d" providerId="ADAL" clId="{1BFBA0E2-330F-457E-B251-75A211110F31}" dt="2022-02-24T09:57:53.194" v="745" actId="113"/>
          <ac:spMkLst>
            <pc:docMk/>
            <pc:sldMk cId="388828715" sldId="257"/>
            <ac:spMk id="2" creationId="{F1AED22F-5199-FB49-A5D3-2E1E389FE8CE}"/>
          </ac:spMkLst>
        </pc:spChg>
        <pc:spChg chg="mod ord">
          <ac:chgData name="Lucas Lin 林彥呈" userId="8b9713a5-baf6-45c8-a2bd-a0ea37d0697d" providerId="ADAL" clId="{1BFBA0E2-330F-457E-B251-75A211110F31}" dt="2022-02-24T09:57:31.273" v="741" actId="1076"/>
          <ac:spMkLst>
            <pc:docMk/>
            <pc:sldMk cId="388828715" sldId="257"/>
            <ac:spMk id="3" creationId="{12DF8D2A-872B-1B46-9759-5E8B69EFABDD}"/>
          </ac:spMkLst>
        </pc:spChg>
        <pc:picChg chg="add mod">
          <ac:chgData name="Lucas Lin 林彥呈" userId="8b9713a5-baf6-45c8-a2bd-a0ea37d0697d" providerId="ADAL" clId="{1BFBA0E2-330F-457E-B251-75A211110F31}" dt="2022-02-24T09:47:09.440" v="380" actId="1076"/>
          <ac:picMkLst>
            <pc:docMk/>
            <pc:sldMk cId="388828715" sldId="257"/>
            <ac:picMk id="5" creationId="{C676EFC2-C423-41EB-AD89-6DA99CBB61BD}"/>
          </ac:picMkLst>
        </pc:picChg>
        <pc:picChg chg="mod">
          <ac:chgData name="Lucas Lin 林彥呈" userId="8b9713a5-baf6-45c8-a2bd-a0ea37d0697d" providerId="ADAL" clId="{1BFBA0E2-330F-457E-B251-75A211110F31}" dt="2022-02-24T09:57:31.273" v="741" actId="1076"/>
          <ac:picMkLst>
            <pc:docMk/>
            <pc:sldMk cId="388828715" sldId="257"/>
            <ac:picMk id="1026" creationId="{62EEBA0F-E918-3741-8E80-D6BFC922FDD6}"/>
          </ac:picMkLst>
        </pc:picChg>
      </pc:sldChg>
      <pc:sldChg chg="addSp delSp modSp mod modTransition modClrScheme chgLayout">
        <pc:chgData name="Lucas Lin 林彥呈" userId="8b9713a5-baf6-45c8-a2bd-a0ea37d0697d" providerId="ADAL" clId="{1BFBA0E2-330F-457E-B251-75A211110F31}" dt="2022-02-25T03:19:22.106" v="1060" actId="1036"/>
        <pc:sldMkLst>
          <pc:docMk/>
          <pc:sldMk cId="1663730132" sldId="259"/>
        </pc:sldMkLst>
        <pc:spChg chg="del mod ord">
          <ac:chgData name="Lucas Lin 林彥呈" userId="8b9713a5-baf6-45c8-a2bd-a0ea37d0697d" providerId="ADAL" clId="{1BFBA0E2-330F-457E-B251-75A211110F31}" dt="2022-02-25T02:38:27.183" v="983" actId="478"/>
          <ac:spMkLst>
            <pc:docMk/>
            <pc:sldMk cId="1663730132" sldId="259"/>
            <ac:spMk id="2" creationId="{CE910A8C-CA83-6048-8837-CD3CD3C82128}"/>
          </ac:spMkLst>
        </pc:spChg>
        <pc:spChg chg="mod ord">
          <ac:chgData name="Lucas Lin 林彥呈" userId="8b9713a5-baf6-45c8-a2bd-a0ea37d0697d" providerId="ADAL" clId="{1BFBA0E2-330F-457E-B251-75A211110F31}" dt="2022-02-25T03:19:15.016" v="1054" actId="1076"/>
          <ac:spMkLst>
            <pc:docMk/>
            <pc:sldMk cId="1663730132" sldId="259"/>
            <ac:spMk id="3" creationId="{0345C750-C7DC-A540-B9DB-EC6639C70B4F}"/>
          </ac:spMkLst>
        </pc:spChg>
        <pc:spChg chg="add mod">
          <ac:chgData name="Lucas Lin 林彥呈" userId="8b9713a5-baf6-45c8-a2bd-a0ea37d0697d" providerId="ADAL" clId="{1BFBA0E2-330F-457E-B251-75A211110F31}" dt="2022-02-25T02:38:27.519" v="984"/>
          <ac:spMkLst>
            <pc:docMk/>
            <pc:sldMk cId="1663730132" sldId="259"/>
            <ac:spMk id="17" creationId="{5DCB1FA0-3AEF-48AF-8247-0EE450E5A6B6}"/>
          </ac:spMkLst>
        </pc:spChg>
        <pc:spChg chg="add mod">
          <ac:chgData name="Lucas Lin 林彥呈" userId="8b9713a5-baf6-45c8-a2bd-a0ea37d0697d" providerId="ADAL" clId="{1BFBA0E2-330F-457E-B251-75A211110F31}" dt="2022-02-25T03:19:22.106" v="1060" actId="1036"/>
          <ac:spMkLst>
            <pc:docMk/>
            <pc:sldMk cId="1663730132" sldId="259"/>
            <ac:spMk id="18" creationId="{0447C58F-0C83-45CB-A37E-9D87C8F6EA56}"/>
          </ac:spMkLst>
        </pc:spChg>
        <pc:grpChg chg="add mod">
          <ac:chgData name="Lucas Lin 林彥呈" userId="8b9713a5-baf6-45c8-a2bd-a0ea37d0697d" providerId="ADAL" clId="{1BFBA0E2-330F-457E-B251-75A211110F31}" dt="2022-02-25T02:39:36.681" v="1002" actId="1076"/>
          <ac:grpSpMkLst>
            <pc:docMk/>
            <pc:sldMk cId="1663730132" sldId="259"/>
            <ac:grpSpMk id="10" creationId="{09182721-3ACB-4459-B3DB-A6D14FD93C61}"/>
          </ac:grpSpMkLst>
        </pc:grpChg>
        <pc:picChg chg="del mod">
          <ac:chgData name="Lucas Lin 林彥呈" userId="8b9713a5-baf6-45c8-a2bd-a0ea37d0697d" providerId="ADAL" clId="{1BFBA0E2-330F-457E-B251-75A211110F31}" dt="2022-02-25T02:23:37.672" v="869" actId="478"/>
          <ac:picMkLst>
            <pc:docMk/>
            <pc:sldMk cId="1663730132" sldId="259"/>
            <ac:picMk id="4" creationId="{4D3315F5-FB6C-0843-A95A-BE910F0A97D4}"/>
          </ac:picMkLst>
        </pc:picChg>
        <pc:picChg chg="del mod">
          <ac:chgData name="Lucas Lin 林彥呈" userId="8b9713a5-baf6-45c8-a2bd-a0ea37d0697d" providerId="ADAL" clId="{1BFBA0E2-330F-457E-B251-75A211110F31}" dt="2022-02-25T02:23:37.672" v="869" actId="478"/>
          <ac:picMkLst>
            <pc:docMk/>
            <pc:sldMk cId="1663730132" sldId="259"/>
            <ac:picMk id="5" creationId="{E05E2341-9635-B14E-B820-6C5183E8BAB7}"/>
          </ac:picMkLst>
        </pc:picChg>
        <pc:picChg chg="add mod ord">
          <ac:chgData name="Lucas Lin 林彥呈" userId="8b9713a5-baf6-45c8-a2bd-a0ea37d0697d" providerId="ADAL" clId="{1BFBA0E2-330F-457E-B251-75A211110F31}" dt="2022-02-25T02:39:08.417" v="995" actId="1076"/>
          <ac:picMkLst>
            <pc:docMk/>
            <pc:sldMk cId="1663730132" sldId="259"/>
            <ac:picMk id="6" creationId="{C60AC179-7117-40C6-80D9-83FBAFF53BD8}"/>
          </ac:picMkLst>
        </pc:picChg>
        <pc:picChg chg="add mod">
          <ac:chgData name="Lucas Lin 林彥呈" userId="8b9713a5-baf6-45c8-a2bd-a0ea37d0697d" providerId="ADAL" clId="{1BFBA0E2-330F-457E-B251-75A211110F31}" dt="2022-02-25T02:39:44.989" v="1004" actId="1076"/>
          <ac:picMkLst>
            <pc:docMk/>
            <pc:sldMk cId="1663730132" sldId="259"/>
            <ac:picMk id="7" creationId="{AD148495-2873-4D4B-B16B-34FD5B63E633}"/>
          </ac:picMkLst>
        </pc:picChg>
        <pc:picChg chg="add mod">
          <ac:chgData name="Lucas Lin 林彥呈" userId="8b9713a5-baf6-45c8-a2bd-a0ea37d0697d" providerId="ADAL" clId="{1BFBA0E2-330F-457E-B251-75A211110F31}" dt="2022-02-25T02:38:06.780" v="981"/>
          <ac:picMkLst>
            <pc:docMk/>
            <pc:sldMk cId="1663730132" sldId="259"/>
            <ac:picMk id="8" creationId="{377A3A41-E0DF-46FA-B5DC-E9FDA9A120E6}"/>
          </ac:picMkLst>
        </pc:picChg>
        <pc:picChg chg="add mod">
          <ac:chgData name="Lucas Lin 林彥呈" userId="8b9713a5-baf6-45c8-a2bd-a0ea37d0697d" providerId="ADAL" clId="{1BFBA0E2-330F-457E-B251-75A211110F31}" dt="2022-02-25T02:39:58.283" v="1008" actId="14100"/>
          <ac:picMkLst>
            <pc:docMk/>
            <pc:sldMk cId="1663730132" sldId="259"/>
            <ac:picMk id="9" creationId="{76D66EB8-377A-411F-A5BB-32BCB5B4C27B}"/>
          </ac:picMkLst>
        </pc:picChg>
        <pc:picChg chg="mod">
          <ac:chgData name="Lucas Lin 林彥呈" userId="8b9713a5-baf6-45c8-a2bd-a0ea37d0697d" providerId="ADAL" clId="{1BFBA0E2-330F-457E-B251-75A211110F31}" dt="2022-02-25T02:38:06.780" v="981"/>
          <ac:picMkLst>
            <pc:docMk/>
            <pc:sldMk cId="1663730132" sldId="259"/>
            <ac:picMk id="11" creationId="{CFDACBB5-0642-41B9-8DEB-992253720D33}"/>
          </ac:picMkLst>
        </pc:picChg>
        <pc:picChg chg="mod">
          <ac:chgData name="Lucas Lin 林彥呈" userId="8b9713a5-baf6-45c8-a2bd-a0ea37d0697d" providerId="ADAL" clId="{1BFBA0E2-330F-457E-B251-75A211110F31}" dt="2022-02-25T02:38:06.780" v="981"/>
          <ac:picMkLst>
            <pc:docMk/>
            <pc:sldMk cId="1663730132" sldId="259"/>
            <ac:picMk id="12" creationId="{9F2CFB63-521B-47E0-BE3C-FA9529D9D7F2}"/>
          </ac:picMkLst>
        </pc:picChg>
        <pc:picChg chg="add mod">
          <ac:chgData name="Lucas Lin 林彥呈" userId="8b9713a5-baf6-45c8-a2bd-a0ea37d0697d" providerId="ADAL" clId="{1BFBA0E2-330F-457E-B251-75A211110F31}" dt="2022-02-25T02:38:06.780" v="981"/>
          <ac:picMkLst>
            <pc:docMk/>
            <pc:sldMk cId="1663730132" sldId="259"/>
            <ac:picMk id="13" creationId="{0B60B489-F605-4109-954D-A2AD49F63E46}"/>
          </ac:picMkLst>
        </pc:picChg>
        <pc:picChg chg="add mod">
          <ac:chgData name="Lucas Lin 林彥呈" userId="8b9713a5-baf6-45c8-a2bd-a0ea37d0697d" providerId="ADAL" clId="{1BFBA0E2-330F-457E-B251-75A211110F31}" dt="2022-02-25T02:39:42.157" v="1003" actId="1076"/>
          <ac:picMkLst>
            <pc:docMk/>
            <pc:sldMk cId="1663730132" sldId="259"/>
            <ac:picMk id="14" creationId="{31AD5009-573F-4A86-B540-D043DC69DB94}"/>
          </ac:picMkLst>
        </pc:picChg>
        <pc:picChg chg="add mod ord">
          <ac:chgData name="Lucas Lin 林彥呈" userId="8b9713a5-baf6-45c8-a2bd-a0ea37d0697d" providerId="ADAL" clId="{1BFBA0E2-330F-457E-B251-75A211110F31}" dt="2022-02-25T02:39:17.552" v="997" actId="1076"/>
          <ac:picMkLst>
            <pc:docMk/>
            <pc:sldMk cId="1663730132" sldId="259"/>
            <ac:picMk id="15" creationId="{965589DF-4A6B-49C1-812F-8FC39B0B06D9}"/>
          </ac:picMkLst>
        </pc:picChg>
        <pc:picChg chg="add mod">
          <ac:chgData name="Lucas Lin 林彥呈" userId="8b9713a5-baf6-45c8-a2bd-a0ea37d0697d" providerId="ADAL" clId="{1BFBA0E2-330F-457E-B251-75A211110F31}" dt="2022-02-25T02:38:16.112" v="982"/>
          <ac:picMkLst>
            <pc:docMk/>
            <pc:sldMk cId="1663730132" sldId="259"/>
            <ac:picMk id="16" creationId="{E03ED730-316E-4C66-B53D-5002F7981D0B}"/>
          </ac:picMkLst>
        </pc:picChg>
      </pc:sldChg>
      <pc:sldChg chg="addSp delSp modSp mod modTransition modClrScheme chgLayout">
        <pc:chgData name="Lucas Lin 林彥呈" userId="8b9713a5-baf6-45c8-a2bd-a0ea37d0697d" providerId="ADAL" clId="{1BFBA0E2-330F-457E-B251-75A211110F31}" dt="2022-02-25T06:08:01.655" v="1118" actId="207"/>
        <pc:sldMkLst>
          <pc:docMk/>
          <pc:sldMk cId="543506498" sldId="260"/>
        </pc:sldMkLst>
        <pc:spChg chg="mod ord">
          <ac:chgData name="Lucas Lin 林彥呈" userId="8b9713a5-baf6-45c8-a2bd-a0ea37d0697d" providerId="ADAL" clId="{1BFBA0E2-330F-457E-B251-75A211110F31}" dt="2022-02-24T09:54:30.507" v="740" actId="14100"/>
          <ac:spMkLst>
            <pc:docMk/>
            <pc:sldMk cId="543506498" sldId="260"/>
            <ac:spMk id="2" creationId="{F692732E-D909-574F-B360-B68974213492}"/>
          </ac:spMkLst>
        </pc:spChg>
        <pc:graphicFrameChg chg="add mod modGraphic">
          <ac:chgData name="Lucas Lin 林彥呈" userId="8b9713a5-baf6-45c8-a2bd-a0ea37d0697d" providerId="ADAL" clId="{1BFBA0E2-330F-457E-B251-75A211110F31}" dt="2022-02-25T06:08:01.655" v="1118" actId="207"/>
          <ac:graphicFrameMkLst>
            <pc:docMk/>
            <pc:sldMk cId="543506498" sldId="260"/>
            <ac:graphicFrameMk id="4" creationId="{3761D905-64D2-4775-BB99-0132AB8272AD}"/>
          </ac:graphicFrameMkLst>
        </pc:graphicFrameChg>
        <pc:graphicFrameChg chg="del mod ord modGraphic">
          <ac:chgData name="Lucas Lin 林彥呈" userId="8b9713a5-baf6-45c8-a2bd-a0ea37d0697d" providerId="ADAL" clId="{1BFBA0E2-330F-457E-B251-75A211110F31}" dt="2022-02-24T09:49:34.678" v="400" actId="478"/>
          <ac:graphicFrameMkLst>
            <pc:docMk/>
            <pc:sldMk cId="543506498" sldId="260"/>
            <ac:graphicFrameMk id="5" creationId="{BD46CB32-F28B-2F40-AC83-E86F6BE1E221}"/>
          </ac:graphicFrameMkLst>
        </pc:graphicFrameChg>
      </pc:sldChg>
      <pc:sldChg chg="addSp delSp modSp mod modTransition modClrScheme chgLayout">
        <pc:chgData name="Lucas Lin 林彥呈" userId="8b9713a5-baf6-45c8-a2bd-a0ea37d0697d" providerId="ADAL" clId="{1BFBA0E2-330F-457E-B251-75A211110F31}" dt="2022-02-25T03:19:58.316" v="1062" actId="14100"/>
        <pc:sldMkLst>
          <pc:docMk/>
          <pc:sldMk cId="1934196022" sldId="261"/>
        </pc:sldMkLst>
        <pc:spChg chg="mod ord">
          <ac:chgData name="Lucas Lin 林彥呈" userId="8b9713a5-baf6-45c8-a2bd-a0ea37d0697d" providerId="ADAL" clId="{1BFBA0E2-330F-457E-B251-75A211110F31}" dt="2022-02-25T02:24:34.015" v="880" actId="113"/>
          <ac:spMkLst>
            <pc:docMk/>
            <pc:sldMk cId="1934196022" sldId="261"/>
            <ac:spMk id="2" creationId="{CE910A8C-CA83-6048-8837-CD3CD3C82128}"/>
          </ac:spMkLst>
        </pc:spChg>
        <pc:spChg chg="mod ord">
          <ac:chgData name="Lucas Lin 林彥呈" userId="8b9713a5-baf6-45c8-a2bd-a0ea37d0697d" providerId="ADAL" clId="{1BFBA0E2-330F-457E-B251-75A211110F31}" dt="2022-02-25T03:19:58.316" v="1062" actId="14100"/>
          <ac:spMkLst>
            <pc:docMk/>
            <pc:sldMk cId="1934196022" sldId="261"/>
            <ac:spMk id="3" creationId="{0345C750-C7DC-A540-B9DB-EC6639C70B4F}"/>
          </ac:spMkLst>
        </pc:spChg>
        <pc:grpChg chg="add mod">
          <ac:chgData name="Lucas Lin 林彥呈" userId="8b9713a5-baf6-45c8-a2bd-a0ea37d0697d" providerId="ADAL" clId="{1BFBA0E2-330F-457E-B251-75A211110F31}" dt="2022-02-25T02:36:33.161" v="967" actId="1076"/>
          <ac:grpSpMkLst>
            <pc:docMk/>
            <pc:sldMk cId="1934196022" sldId="261"/>
            <ac:grpSpMk id="13" creationId="{9A5E955F-B35D-44FE-870B-BD3B8A12CD04}"/>
          </ac:grpSpMkLst>
        </pc:grpChg>
        <pc:picChg chg="del mod modCrop">
          <ac:chgData name="Lucas Lin 林彥呈" userId="8b9713a5-baf6-45c8-a2bd-a0ea37d0697d" providerId="ADAL" clId="{1BFBA0E2-330F-457E-B251-75A211110F31}" dt="2022-02-25T02:23:31.022" v="867" actId="21"/>
          <ac:picMkLst>
            <pc:docMk/>
            <pc:sldMk cId="1934196022" sldId="261"/>
            <ac:picMk id="4" creationId="{4D3315F5-FB6C-0843-A95A-BE910F0A97D4}"/>
          </ac:picMkLst>
        </pc:picChg>
        <pc:picChg chg="mod ord modCrop">
          <ac:chgData name="Lucas Lin 林彥呈" userId="8b9713a5-baf6-45c8-a2bd-a0ea37d0697d" providerId="ADAL" clId="{1BFBA0E2-330F-457E-B251-75A211110F31}" dt="2022-02-25T02:37:57.316" v="980" actId="1076"/>
          <ac:picMkLst>
            <pc:docMk/>
            <pc:sldMk cId="1934196022" sldId="261"/>
            <ac:picMk id="5" creationId="{E05E2341-9635-B14E-B820-6C5183E8BAB7}"/>
          </ac:picMkLst>
        </pc:picChg>
        <pc:picChg chg="add del mod ord">
          <ac:chgData name="Lucas Lin 林彥呈" userId="8b9713a5-baf6-45c8-a2bd-a0ea37d0697d" providerId="ADAL" clId="{1BFBA0E2-330F-457E-B251-75A211110F31}" dt="2022-02-25T02:34:53.823" v="941" actId="478"/>
          <ac:picMkLst>
            <pc:docMk/>
            <pc:sldMk cId="1934196022" sldId="261"/>
            <ac:picMk id="6" creationId="{E3BC6BE3-8B5E-48D1-A2FF-A60E0B2321B5}"/>
          </ac:picMkLst>
        </pc:picChg>
        <pc:picChg chg="add del mod">
          <ac:chgData name="Lucas Lin 林彥呈" userId="8b9713a5-baf6-45c8-a2bd-a0ea37d0697d" providerId="ADAL" clId="{1BFBA0E2-330F-457E-B251-75A211110F31}" dt="2022-02-25T02:21:06.782" v="832" actId="478"/>
          <ac:picMkLst>
            <pc:docMk/>
            <pc:sldMk cId="1934196022" sldId="261"/>
            <ac:picMk id="7" creationId="{6E35F8F1-9068-4C1B-9114-789017ABB752}"/>
          </ac:picMkLst>
        </pc:picChg>
        <pc:picChg chg="add del mod">
          <ac:chgData name="Lucas Lin 林彥呈" userId="8b9713a5-baf6-45c8-a2bd-a0ea37d0697d" providerId="ADAL" clId="{1BFBA0E2-330F-457E-B251-75A211110F31}" dt="2022-02-25T02:34:53.823" v="941" actId="478"/>
          <ac:picMkLst>
            <pc:docMk/>
            <pc:sldMk cId="1934196022" sldId="261"/>
            <ac:picMk id="8" creationId="{9FDD8314-304E-42B3-BD69-1BC51C8D41E6}"/>
          </ac:picMkLst>
        </pc:picChg>
        <pc:picChg chg="add mod">
          <ac:chgData name="Lucas Lin 林彥呈" userId="8b9713a5-baf6-45c8-a2bd-a0ea37d0697d" providerId="ADAL" clId="{1BFBA0E2-330F-457E-B251-75A211110F31}" dt="2022-02-25T02:24:24.558" v="876"/>
          <ac:picMkLst>
            <pc:docMk/>
            <pc:sldMk cId="1934196022" sldId="261"/>
            <ac:picMk id="9" creationId="{A288A75B-AC79-456A-9022-8C83EE5AD98E}"/>
          </ac:picMkLst>
        </pc:picChg>
        <pc:picChg chg="add mod">
          <ac:chgData name="Lucas Lin 林彥呈" userId="8b9713a5-baf6-45c8-a2bd-a0ea37d0697d" providerId="ADAL" clId="{1BFBA0E2-330F-457E-B251-75A211110F31}" dt="2022-02-25T02:35:47.215" v="952" actId="14100"/>
          <ac:picMkLst>
            <pc:docMk/>
            <pc:sldMk cId="1934196022" sldId="261"/>
            <ac:picMk id="10" creationId="{C6A500C7-78DE-4282-BAC7-9834954006D6}"/>
          </ac:picMkLst>
        </pc:picChg>
        <pc:picChg chg="add mod">
          <ac:chgData name="Lucas Lin 林彥呈" userId="8b9713a5-baf6-45c8-a2bd-a0ea37d0697d" providerId="ADAL" clId="{1BFBA0E2-330F-457E-B251-75A211110F31}" dt="2022-02-25T02:35:55.857" v="955" actId="14100"/>
          <ac:picMkLst>
            <pc:docMk/>
            <pc:sldMk cId="1934196022" sldId="261"/>
            <ac:picMk id="11" creationId="{C70FC81D-2C30-466A-97B2-D46A27DBAEB0}"/>
          </ac:picMkLst>
        </pc:picChg>
        <pc:picChg chg="add mod">
          <ac:chgData name="Lucas Lin 林彥呈" userId="8b9713a5-baf6-45c8-a2bd-a0ea37d0697d" providerId="ADAL" clId="{1BFBA0E2-330F-457E-B251-75A211110F31}" dt="2022-02-25T02:36:28.889" v="966" actId="1076"/>
          <ac:picMkLst>
            <pc:docMk/>
            <pc:sldMk cId="1934196022" sldId="261"/>
            <ac:picMk id="12" creationId="{31FB7B4A-17D0-4749-A236-676924F5DDFA}"/>
          </ac:picMkLst>
        </pc:picChg>
        <pc:picChg chg="mod">
          <ac:chgData name="Lucas Lin 林彥呈" userId="8b9713a5-baf6-45c8-a2bd-a0ea37d0697d" providerId="ADAL" clId="{1BFBA0E2-330F-457E-B251-75A211110F31}" dt="2022-02-25T02:34:54.214" v="942"/>
          <ac:picMkLst>
            <pc:docMk/>
            <pc:sldMk cId="1934196022" sldId="261"/>
            <ac:picMk id="14" creationId="{F9F1EEA1-261A-4450-822A-EBAF8DE21CC5}"/>
          </ac:picMkLst>
        </pc:picChg>
        <pc:picChg chg="mod">
          <ac:chgData name="Lucas Lin 林彥呈" userId="8b9713a5-baf6-45c8-a2bd-a0ea37d0697d" providerId="ADAL" clId="{1BFBA0E2-330F-457E-B251-75A211110F31}" dt="2022-02-25T02:34:54.214" v="942"/>
          <ac:picMkLst>
            <pc:docMk/>
            <pc:sldMk cId="1934196022" sldId="261"/>
            <ac:picMk id="15" creationId="{658C6D76-DFFE-4014-87A1-1B7696907A92}"/>
          </ac:picMkLst>
        </pc:picChg>
        <pc:picChg chg="add mod">
          <ac:chgData name="Lucas Lin 林彥呈" userId="8b9713a5-baf6-45c8-a2bd-a0ea37d0697d" providerId="ADAL" clId="{1BFBA0E2-330F-457E-B251-75A211110F31}" dt="2022-02-25T02:37:19.885" v="975" actId="1076"/>
          <ac:picMkLst>
            <pc:docMk/>
            <pc:sldMk cId="1934196022" sldId="261"/>
            <ac:picMk id="16" creationId="{55D0DEA4-DBD0-491A-B798-3A15137ED8AD}"/>
          </ac:picMkLst>
        </pc:picChg>
        <pc:picChg chg="add mod">
          <ac:chgData name="Lucas Lin 林彥呈" userId="8b9713a5-baf6-45c8-a2bd-a0ea37d0697d" providerId="ADAL" clId="{1BFBA0E2-330F-457E-B251-75A211110F31}" dt="2022-02-25T02:37:53.286" v="979" actId="1076"/>
          <ac:picMkLst>
            <pc:docMk/>
            <pc:sldMk cId="1934196022" sldId="261"/>
            <ac:picMk id="17" creationId="{9DEE6CDD-8DBD-4E00-BDA6-818B1ED48E82}"/>
          </ac:picMkLst>
        </pc:picChg>
      </pc:sldChg>
      <pc:sldChg chg="addSp delSp modSp mod modTransition setBg modClrScheme chgLayout">
        <pc:chgData name="Lucas Lin 林彥呈" userId="8b9713a5-baf6-45c8-a2bd-a0ea37d0697d" providerId="ADAL" clId="{1BFBA0E2-330F-457E-B251-75A211110F31}" dt="2022-02-25T03:36:58.693" v="1078" actId="1076"/>
        <pc:sldMkLst>
          <pc:docMk/>
          <pc:sldMk cId="291354085" sldId="262"/>
        </pc:sldMkLst>
        <pc:spChg chg="mod ord">
          <ac:chgData name="Lucas Lin 林彥呈" userId="8b9713a5-baf6-45c8-a2bd-a0ea37d0697d" providerId="ADAL" clId="{1BFBA0E2-330F-457E-B251-75A211110F31}" dt="2022-02-24T09:57:50.060" v="744" actId="20577"/>
          <ac:spMkLst>
            <pc:docMk/>
            <pc:sldMk cId="291354085" sldId="262"/>
            <ac:spMk id="2" creationId="{A9C203F7-FCF8-5A48-B12A-78562C008093}"/>
          </ac:spMkLst>
        </pc:spChg>
        <pc:spChg chg="mod ord">
          <ac:chgData name="Lucas Lin 林彥呈" userId="8b9713a5-baf6-45c8-a2bd-a0ea37d0697d" providerId="ADAL" clId="{1BFBA0E2-330F-457E-B251-75A211110F31}" dt="2022-02-25T03:36:58.693" v="1078" actId="1076"/>
          <ac:spMkLst>
            <pc:docMk/>
            <pc:sldMk cId="291354085" sldId="262"/>
            <ac:spMk id="3" creationId="{2A71E0DA-F847-C743-8843-99BBCEE3E56E}"/>
          </ac:spMkLst>
        </pc:spChg>
        <pc:spChg chg="add del">
          <ac:chgData name="Lucas Lin 林彥呈" userId="8b9713a5-baf6-45c8-a2bd-a0ea37d0697d" providerId="ADAL" clId="{1BFBA0E2-330F-457E-B251-75A211110F31}" dt="2022-02-24T09:52:17.864" v="728" actId="26606"/>
          <ac:spMkLst>
            <pc:docMk/>
            <pc:sldMk cId="291354085" sldId="262"/>
            <ac:spMk id="8" creationId="{C7FA33FF-088D-4F16-95A2-2C64D353DEA8}"/>
          </ac:spMkLst>
        </pc:spChg>
        <pc:spChg chg="add del">
          <ac:chgData name="Lucas Lin 林彥呈" userId="8b9713a5-baf6-45c8-a2bd-a0ea37d0697d" providerId="ADAL" clId="{1BFBA0E2-330F-457E-B251-75A211110F31}" dt="2022-02-24T09:52:17.864" v="728" actId="26606"/>
          <ac:spMkLst>
            <pc:docMk/>
            <pc:sldMk cId="291354085" sldId="262"/>
            <ac:spMk id="10" creationId="{A376EFB1-01CF-419F-ABF1-2AF02BBFCBD1}"/>
          </ac:spMkLst>
        </pc:spChg>
        <pc:spChg chg="add del">
          <ac:chgData name="Lucas Lin 林彥呈" userId="8b9713a5-baf6-45c8-a2bd-a0ea37d0697d" providerId="ADAL" clId="{1BFBA0E2-330F-457E-B251-75A211110F31}" dt="2022-02-24T09:52:17.864" v="728" actId="26606"/>
          <ac:spMkLst>
            <pc:docMk/>
            <pc:sldMk cId="291354085" sldId="262"/>
            <ac:spMk id="12" creationId="{FF9DEA15-78BD-4750-AA18-B9F28A6D5AB8}"/>
          </ac:spMkLst>
        </pc:spChg>
        <pc:picChg chg="del">
          <ac:chgData name="Lucas Lin 林彥呈" userId="8b9713a5-baf6-45c8-a2bd-a0ea37d0697d" providerId="ADAL" clId="{1BFBA0E2-330F-457E-B251-75A211110F31}" dt="2022-02-24T09:53:38.686" v="736" actId="478"/>
          <ac:picMkLst>
            <pc:docMk/>
            <pc:sldMk cId="291354085" sldId="262"/>
            <ac:picMk id="7" creationId="{434CDAC3-B471-41CB-A987-3B6FEC525663}"/>
          </ac:picMkLst>
        </pc:picChg>
        <pc:picChg chg="add mod">
          <ac:chgData name="Lucas Lin 林彥呈" userId="8b9713a5-baf6-45c8-a2bd-a0ea37d0697d" providerId="ADAL" clId="{1BFBA0E2-330F-457E-B251-75A211110F31}" dt="2022-02-24T09:53:35.804" v="735"/>
          <ac:picMkLst>
            <pc:docMk/>
            <pc:sldMk cId="291354085" sldId="262"/>
            <ac:picMk id="9" creationId="{3D0A7BC7-7F0F-4888-AB9E-4C12E90BB5BA}"/>
          </ac:picMkLst>
        </pc:picChg>
      </pc:sldChg>
      <pc:sldChg chg="addSp delSp modSp mod modTransition modClrScheme chgLayout">
        <pc:chgData name="Lucas Lin 林彥呈" userId="8b9713a5-baf6-45c8-a2bd-a0ea37d0697d" providerId="ADAL" clId="{1BFBA0E2-330F-457E-B251-75A211110F31}" dt="2022-02-25T02:40:35.892" v="1011"/>
        <pc:sldMkLst>
          <pc:docMk/>
          <pc:sldMk cId="2332970765" sldId="263"/>
        </pc:sldMkLst>
        <pc:spChg chg="add del mod ord">
          <ac:chgData name="Lucas Lin 林彥呈" userId="8b9713a5-baf6-45c8-a2bd-a0ea37d0697d" providerId="ADAL" clId="{1BFBA0E2-330F-457E-B251-75A211110F31}" dt="2022-02-25T02:17:29.693" v="812" actId="1076"/>
          <ac:spMkLst>
            <pc:docMk/>
            <pc:sldMk cId="2332970765" sldId="263"/>
            <ac:spMk id="2" creationId="{BAD22AB5-C4F5-3E48-AE5E-7801742E1E26}"/>
          </ac:spMkLst>
        </pc:spChg>
        <pc:spChg chg="add del mod">
          <ac:chgData name="Lucas Lin 林彥呈" userId="8b9713a5-baf6-45c8-a2bd-a0ea37d0697d" providerId="ADAL" clId="{1BFBA0E2-330F-457E-B251-75A211110F31}" dt="2022-02-24T10:23:18.298" v="784"/>
          <ac:spMkLst>
            <pc:docMk/>
            <pc:sldMk cId="2332970765" sldId="263"/>
            <ac:spMk id="5" creationId="{296AC6E7-88AC-AD49-B7D7-D0CD932D2B86}"/>
          </ac:spMkLst>
        </pc:spChg>
        <pc:spChg chg="add del mod">
          <ac:chgData name="Lucas Lin 林彥呈" userId="8b9713a5-baf6-45c8-a2bd-a0ea37d0697d" providerId="ADAL" clId="{1BFBA0E2-330F-457E-B251-75A211110F31}" dt="2022-02-24T10:23:18.298" v="784"/>
          <ac:spMkLst>
            <pc:docMk/>
            <pc:sldMk cId="2332970765" sldId="263"/>
            <ac:spMk id="6" creationId="{2E70EE85-70B7-4B4A-BA41-15B2F474172F}"/>
          </ac:spMkLst>
        </pc:spChg>
        <pc:spChg chg="add del mod">
          <ac:chgData name="Lucas Lin 林彥呈" userId="8b9713a5-baf6-45c8-a2bd-a0ea37d0697d" providerId="ADAL" clId="{1BFBA0E2-330F-457E-B251-75A211110F31}" dt="2022-02-24T10:24:44.877" v="800" actId="207"/>
          <ac:spMkLst>
            <pc:docMk/>
            <pc:sldMk cId="2332970765" sldId="263"/>
            <ac:spMk id="7" creationId="{43B4809F-A0FD-C542-B301-BACB793903EA}"/>
          </ac:spMkLst>
        </pc:spChg>
        <pc:spChg chg="add del mod">
          <ac:chgData name="Lucas Lin 林彥呈" userId="8b9713a5-baf6-45c8-a2bd-a0ea37d0697d" providerId="ADAL" clId="{1BFBA0E2-330F-457E-B251-75A211110F31}" dt="2022-02-24T10:24:44.877" v="800" actId="207"/>
          <ac:spMkLst>
            <pc:docMk/>
            <pc:sldMk cId="2332970765" sldId="263"/>
            <ac:spMk id="8" creationId="{EA1C8462-0DF2-604F-A107-950990A57957}"/>
          </ac:spMkLst>
        </pc:spChg>
        <pc:spChg chg="add del mod">
          <ac:chgData name="Lucas Lin 林彥呈" userId="8b9713a5-baf6-45c8-a2bd-a0ea37d0697d" providerId="ADAL" clId="{1BFBA0E2-330F-457E-B251-75A211110F31}" dt="2022-02-24T10:22:57.048" v="775"/>
          <ac:spMkLst>
            <pc:docMk/>
            <pc:sldMk cId="2332970765" sldId="263"/>
            <ac:spMk id="29" creationId="{D4053048-F3EC-412C-BF0A-7BCD11453AF4}"/>
          </ac:spMkLst>
        </pc:spChg>
        <pc:spChg chg="add del mod">
          <ac:chgData name="Lucas Lin 林彥呈" userId="8b9713a5-baf6-45c8-a2bd-a0ea37d0697d" providerId="ADAL" clId="{1BFBA0E2-330F-457E-B251-75A211110F31}" dt="2022-02-24T10:22:57.048" v="775"/>
          <ac:spMkLst>
            <pc:docMk/>
            <pc:sldMk cId="2332970765" sldId="263"/>
            <ac:spMk id="31" creationId="{9AA4A8F2-3239-4296-BC67-AFEE0A8C5855}"/>
          </ac:spMkLst>
        </pc:spChg>
        <pc:spChg chg="add del mod">
          <ac:chgData name="Lucas Lin 林彥呈" userId="8b9713a5-baf6-45c8-a2bd-a0ea37d0697d" providerId="ADAL" clId="{1BFBA0E2-330F-457E-B251-75A211110F31}" dt="2022-02-24T10:22:57.048" v="775"/>
          <ac:spMkLst>
            <pc:docMk/>
            <pc:sldMk cId="2332970765" sldId="263"/>
            <ac:spMk id="33" creationId="{EBF704CE-39A0-4997-9723-EDC6886DE4BA}"/>
          </ac:spMkLst>
        </pc:spChg>
        <pc:spChg chg="add del mod">
          <ac:chgData name="Lucas Lin 林彥呈" userId="8b9713a5-baf6-45c8-a2bd-a0ea37d0697d" providerId="ADAL" clId="{1BFBA0E2-330F-457E-B251-75A211110F31}" dt="2022-02-24T10:22:57.048" v="775"/>
          <ac:spMkLst>
            <pc:docMk/>
            <pc:sldMk cId="2332970765" sldId="263"/>
            <ac:spMk id="37" creationId="{7BA23324-D932-409C-9086-49C8EA4BA4CA}"/>
          </ac:spMkLst>
        </pc:spChg>
        <pc:spChg chg="add del mod">
          <ac:chgData name="Lucas Lin 林彥呈" userId="8b9713a5-baf6-45c8-a2bd-a0ea37d0697d" providerId="ADAL" clId="{1BFBA0E2-330F-457E-B251-75A211110F31}" dt="2022-02-24T10:22:57.048" v="775"/>
          <ac:spMkLst>
            <pc:docMk/>
            <pc:sldMk cId="2332970765" sldId="263"/>
            <ac:spMk id="39" creationId="{1BEBE106-4ADD-4C4D-9614-80840BA06C4B}"/>
          </ac:spMkLst>
        </pc:spChg>
        <pc:picChg chg="add del">
          <ac:chgData name="Lucas Lin 林彥呈" userId="8b9713a5-baf6-45c8-a2bd-a0ea37d0697d" providerId="ADAL" clId="{1BFBA0E2-330F-457E-B251-75A211110F31}" dt="2022-02-24T10:22:57.497" v="776" actId="478"/>
          <ac:picMkLst>
            <pc:docMk/>
            <pc:sldMk cId="2332970765" sldId="263"/>
            <ac:picMk id="4" creationId="{BAD9C5E5-28BA-2A4D-82A6-6D6956495CBC}"/>
          </ac:picMkLst>
        </pc:picChg>
        <pc:picChg chg="add del">
          <ac:chgData name="Lucas Lin 林彥呈" userId="8b9713a5-baf6-45c8-a2bd-a0ea37d0697d" providerId="ADAL" clId="{1BFBA0E2-330F-457E-B251-75A211110F31}" dt="2022-02-24T10:22:57.497" v="776" actId="478"/>
          <ac:picMkLst>
            <pc:docMk/>
            <pc:sldMk cId="2332970765" sldId="263"/>
            <ac:picMk id="13" creationId="{DFE98185-D7C6-9D40-9461-5440BEED209C}"/>
          </ac:picMkLst>
        </pc:picChg>
        <pc:picChg chg="add del">
          <ac:chgData name="Lucas Lin 林彥呈" userId="8b9713a5-baf6-45c8-a2bd-a0ea37d0697d" providerId="ADAL" clId="{1BFBA0E2-330F-457E-B251-75A211110F31}" dt="2022-02-24T10:22:57.497" v="776" actId="478"/>
          <ac:picMkLst>
            <pc:docMk/>
            <pc:sldMk cId="2332970765" sldId="263"/>
            <ac:picMk id="16" creationId="{F02DFBA5-B271-7442-B17E-908066197DF0}"/>
          </ac:picMkLst>
        </pc:picChg>
        <pc:picChg chg="add del">
          <ac:chgData name="Lucas Lin 林彥呈" userId="8b9713a5-baf6-45c8-a2bd-a0ea37d0697d" providerId="ADAL" clId="{1BFBA0E2-330F-457E-B251-75A211110F31}" dt="2022-02-24T10:22:57.497" v="776" actId="478"/>
          <ac:picMkLst>
            <pc:docMk/>
            <pc:sldMk cId="2332970765" sldId="263"/>
            <ac:picMk id="25" creationId="{46700EC9-4B67-594C-A466-14B6C82798AE}"/>
          </ac:picMkLst>
        </pc:picChg>
        <pc:picChg chg="add del mod">
          <ac:chgData name="Lucas Lin 林彥呈" userId="8b9713a5-baf6-45c8-a2bd-a0ea37d0697d" providerId="ADAL" clId="{1BFBA0E2-330F-457E-B251-75A211110F31}" dt="2022-02-24T10:23:54.831" v="790" actId="1076"/>
          <ac:picMkLst>
            <pc:docMk/>
            <pc:sldMk cId="2332970765" sldId="263"/>
            <ac:picMk id="28" creationId="{BA3B907E-5982-5E44-BBD4-FAF2834B5765}"/>
          </ac:picMkLst>
        </pc:picChg>
        <pc:picChg chg="add del mod">
          <ac:chgData name="Lucas Lin 林彥呈" userId="8b9713a5-baf6-45c8-a2bd-a0ea37d0697d" providerId="ADAL" clId="{1BFBA0E2-330F-457E-B251-75A211110F31}" dt="2022-02-24T10:23:53.681" v="789" actId="1076"/>
          <ac:picMkLst>
            <pc:docMk/>
            <pc:sldMk cId="2332970765" sldId="263"/>
            <ac:picMk id="30" creationId="{DF8C6EA0-6865-8D40-921B-2ADEB1974EAB}"/>
          </ac:picMkLst>
        </pc:picChg>
        <pc:picChg chg="add del mod">
          <ac:chgData name="Lucas Lin 林彥呈" userId="8b9713a5-baf6-45c8-a2bd-a0ea37d0697d" providerId="ADAL" clId="{1BFBA0E2-330F-457E-B251-75A211110F31}" dt="2022-02-24T10:24:12.654" v="794"/>
          <ac:picMkLst>
            <pc:docMk/>
            <pc:sldMk cId="2332970765" sldId="263"/>
            <ac:picMk id="32" creationId="{057311F4-4974-194D-88D5-26B106331FC9}"/>
          </ac:picMkLst>
        </pc:picChg>
        <pc:picChg chg="add del mod">
          <ac:chgData name="Lucas Lin 林彥呈" userId="8b9713a5-baf6-45c8-a2bd-a0ea37d0697d" providerId="ADAL" clId="{1BFBA0E2-330F-457E-B251-75A211110F31}" dt="2022-02-24T10:22:57.048" v="775"/>
          <ac:picMkLst>
            <pc:docMk/>
            <pc:sldMk cId="2332970765" sldId="263"/>
            <ac:picMk id="36" creationId="{CFAC6872-78CB-4129-9367-561C53D123D2}"/>
          </ac:picMkLst>
        </pc:picChg>
        <pc:picChg chg="add del mod">
          <ac:chgData name="Lucas Lin 林彥呈" userId="8b9713a5-baf6-45c8-a2bd-a0ea37d0697d" providerId="ADAL" clId="{1BFBA0E2-330F-457E-B251-75A211110F31}" dt="2022-02-24T10:22:57.048" v="775"/>
          <ac:picMkLst>
            <pc:docMk/>
            <pc:sldMk cId="2332970765" sldId="263"/>
            <ac:picMk id="40" creationId="{658D3881-1CDA-44E3-8E18-6DCCE21C369D}"/>
          </ac:picMkLst>
        </pc:picChg>
        <pc:picChg chg="add del mod">
          <ac:chgData name="Lucas Lin 林彥呈" userId="8b9713a5-baf6-45c8-a2bd-a0ea37d0697d" providerId="ADAL" clId="{1BFBA0E2-330F-457E-B251-75A211110F31}" dt="2022-02-24T10:22:57.048" v="775"/>
          <ac:picMkLst>
            <pc:docMk/>
            <pc:sldMk cId="2332970765" sldId="263"/>
            <ac:picMk id="41" creationId="{D4D93A62-5797-4C1F-9CAC-A8E6E9957DC3}"/>
          </ac:picMkLst>
        </pc:picChg>
        <pc:picChg chg="add del mod">
          <ac:chgData name="Lucas Lin 林彥呈" userId="8b9713a5-baf6-45c8-a2bd-a0ea37d0697d" providerId="ADAL" clId="{1BFBA0E2-330F-457E-B251-75A211110F31}" dt="2022-02-24T10:22:57.048" v="775"/>
          <ac:picMkLst>
            <pc:docMk/>
            <pc:sldMk cId="2332970765" sldId="263"/>
            <ac:picMk id="42" creationId="{6C743515-CC7B-4936-B49E-1BE9083FD924}"/>
          </ac:picMkLst>
        </pc:picChg>
        <pc:picChg chg="add del mod">
          <ac:chgData name="Lucas Lin 林彥呈" userId="8b9713a5-baf6-45c8-a2bd-a0ea37d0697d" providerId="ADAL" clId="{1BFBA0E2-330F-457E-B251-75A211110F31}" dt="2022-02-24T10:22:57.048" v="775"/>
          <ac:picMkLst>
            <pc:docMk/>
            <pc:sldMk cId="2332970765" sldId="263"/>
            <ac:picMk id="43" creationId="{55C541D3-E7DA-41B3-AA22-3913A135B559}"/>
          </ac:picMkLst>
        </pc:picChg>
        <pc:picChg chg="add del mod">
          <ac:chgData name="Lucas Lin 林彥呈" userId="8b9713a5-baf6-45c8-a2bd-a0ea37d0697d" providerId="ADAL" clId="{1BFBA0E2-330F-457E-B251-75A211110F31}" dt="2022-02-24T10:22:57.048" v="775"/>
          <ac:picMkLst>
            <pc:docMk/>
            <pc:sldMk cId="2332970765" sldId="263"/>
            <ac:picMk id="44" creationId="{7C36142D-408C-4F73-8AD7-E257CABA409C}"/>
          </ac:picMkLst>
        </pc:picChg>
        <pc:picChg chg="add del">
          <ac:chgData name="Lucas Lin 林彥呈" userId="8b9713a5-baf6-45c8-a2bd-a0ea37d0697d" providerId="ADAL" clId="{1BFBA0E2-330F-457E-B251-75A211110F31}" dt="2022-02-24T10:22:57.497" v="776" actId="478"/>
          <ac:picMkLst>
            <pc:docMk/>
            <pc:sldMk cId="2332970765" sldId="263"/>
            <ac:picMk id="45" creationId="{C2212CCD-DD51-D54F-86C8-68EE33E9FDCD}"/>
          </ac:picMkLst>
        </pc:picChg>
        <pc:picChg chg="add del mod">
          <ac:chgData name="Lucas Lin 林彥呈" userId="8b9713a5-baf6-45c8-a2bd-a0ea37d0697d" providerId="ADAL" clId="{1BFBA0E2-330F-457E-B251-75A211110F31}" dt="2022-02-24T10:22:57.048" v="775"/>
          <ac:picMkLst>
            <pc:docMk/>
            <pc:sldMk cId="2332970765" sldId="263"/>
            <ac:picMk id="49" creationId="{FE125512-EC05-4B15-A11F-FF3A187FE0BA}"/>
          </ac:picMkLst>
        </pc:picChg>
        <pc:picChg chg="add del mod">
          <ac:chgData name="Lucas Lin 林彥呈" userId="8b9713a5-baf6-45c8-a2bd-a0ea37d0697d" providerId="ADAL" clId="{1BFBA0E2-330F-457E-B251-75A211110F31}" dt="2022-02-24T10:22:57.048" v="775"/>
          <ac:picMkLst>
            <pc:docMk/>
            <pc:sldMk cId="2332970765" sldId="263"/>
            <ac:picMk id="50" creationId="{9A6637F7-2DAC-4557-AD0C-D8A26DDAEA50}"/>
          </ac:picMkLst>
        </pc:picChg>
        <pc:picChg chg="add del">
          <ac:chgData name="Lucas Lin 林彥呈" userId="8b9713a5-baf6-45c8-a2bd-a0ea37d0697d" providerId="ADAL" clId="{1BFBA0E2-330F-457E-B251-75A211110F31}" dt="2022-02-24T10:22:57.497" v="776" actId="478"/>
          <ac:picMkLst>
            <pc:docMk/>
            <pc:sldMk cId="2332970765" sldId="263"/>
            <ac:picMk id="51" creationId="{8B8730A5-677A-5547-9275-1A5C9D16368E}"/>
          </ac:picMkLst>
        </pc:picChg>
        <pc:picChg chg="add del mod">
          <ac:chgData name="Lucas Lin 林彥呈" userId="8b9713a5-baf6-45c8-a2bd-a0ea37d0697d" providerId="ADAL" clId="{1BFBA0E2-330F-457E-B251-75A211110F31}" dt="2022-02-24T10:22:57.048" v="775"/>
          <ac:picMkLst>
            <pc:docMk/>
            <pc:sldMk cId="2332970765" sldId="263"/>
            <ac:picMk id="52" creationId="{D404A6D0-2389-42A8-87B1-F667E51F4F24}"/>
          </ac:picMkLst>
        </pc:picChg>
        <pc:picChg chg="add del mod">
          <ac:chgData name="Lucas Lin 林彥呈" userId="8b9713a5-baf6-45c8-a2bd-a0ea37d0697d" providerId="ADAL" clId="{1BFBA0E2-330F-457E-B251-75A211110F31}" dt="2022-02-24T10:22:57.048" v="775"/>
          <ac:picMkLst>
            <pc:docMk/>
            <pc:sldMk cId="2332970765" sldId="263"/>
            <ac:picMk id="55" creationId="{5B98A22F-D786-4AA5-9255-316444FA16B8}"/>
          </ac:picMkLst>
        </pc:picChg>
        <pc:picChg chg="add del mod">
          <ac:chgData name="Lucas Lin 林彥呈" userId="8b9713a5-baf6-45c8-a2bd-a0ea37d0697d" providerId="ADAL" clId="{1BFBA0E2-330F-457E-B251-75A211110F31}" dt="2022-02-24T10:22:57.048" v="775"/>
          <ac:picMkLst>
            <pc:docMk/>
            <pc:sldMk cId="2332970765" sldId="263"/>
            <ac:picMk id="57" creationId="{B94D47DB-D6A8-4446-B0AE-F20F51C0D596}"/>
          </ac:picMkLst>
        </pc:picChg>
        <pc:picChg chg="add del mod">
          <ac:chgData name="Lucas Lin 林彥呈" userId="8b9713a5-baf6-45c8-a2bd-a0ea37d0697d" providerId="ADAL" clId="{1BFBA0E2-330F-457E-B251-75A211110F31}" dt="2022-02-24T10:22:57.048" v="775"/>
          <ac:picMkLst>
            <pc:docMk/>
            <pc:sldMk cId="2332970765" sldId="263"/>
            <ac:picMk id="58" creationId="{1FF9B693-4C3A-4799-939D-26D05E6B9C4B}"/>
          </ac:picMkLst>
        </pc:picChg>
        <pc:picChg chg="add del mod">
          <ac:chgData name="Lucas Lin 林彥呈" userId="8b9713a5-baf6-45c8-a2bd-a0ea37d0697d" providerId="ADAL" clId="{1BFBA0E2-330F-457E-B251-75A211110F31}" dt="2022-02-24T10:22:57.048" v="775"/>
          <ac:picMkLst>
            <pc:docMk/>
            <pc:sldMk cId="2332970765" sldId="263"/>
            <ac:picMk id="60" creationId="{65CEB69A-580A-458A-B2F5-B248B4F54162}"/>
          </ac:picMkLst>
        </pc:picChg>
        <pc:picChg chg="add del">
          <ac:chgData name="Lucas Lin 林彥呈" userId="8b9713a5-baf6-45c8-a2bd-a0ea37d0697d" providerId="ADAL" clId="{1BFBA0E2-330F-457E-B251-75A211110F31}" dt="2022-02-24T10:22:57.497" v="776" actId="478"/>
          <ac:picMkLst>
            <pc:docMk/>
            <pc:sldMk cId="2332970765" sldId="263"/>
            <ac:picMk id="61" creationId="{B2E4E699-B82D-C84B-9AD5-2309BAD37451}"/>
          </ac:picMkLst>
        </pc:picChg>
        <pc:picChg chg="add del mod">
          <ac:chgData name="Lucas Lin 林彥呈" userId="8b9713a5-baf6-45c8-a2bd-a0ea37d0697d" providerId="ADAL" clId="{1BFBA0E2-330F-457E-B251-75A211110F31}" dt="2022-02-24T10:22:57.048" v="775"/>
          <ac:picMkLst>
            <pc:docMk/>
            <pc:sldMk cId="2332970765" sldId="263"/>
            <ac:picMk id="62" creationId="{D6ACAD55-F03B-4244-BB66-08650A20F0DC}"/>
          </ac:picMkLst>
        </pc:picChg>
        <pc:picChg chg="add del mod">
          <ac:chgData name="Lucas Lin 林彥呈" userId="8b9713a5-baf6-45c8-a2bd-a0ea37d0697d" providerId="ADAL" clId="{1BFBA0E2-330F-457E-B251-75A211110F31}" dt="2022-02-24T10:22:57.048" v="775"/>
          <ac:picMkLst>
            <pc:docMk/>
            <pc:sldMk cId="2332970765" sldId="263"/>
            <ac:picMk id="64" creationId="{3B91C032-B8EC-4B94-AD37-4BE3BEA29526}"/>
          </ac:picMkLst>
        </pc:picChg>
        <pc:picChg chg="add del">
          <ac:chgData name="Lucas Lin 林彥呈" userId="8b9713a5-baf6-45c8-a2bd-a0ea37d0697d" providerId="ADAL" clId="{1BFBA0E2-330F-457E-B251-75A211110F31}" dt="2022-02-24T10:22:57.497" v="776" actId="478"/>
          <ac:picMkLst>
            <pc:docMk/>
            <pc:sldMk cId="2332970765" sldId="263"/>
            <ac:picMk id="67" creationId="{F19EB1E7-5E39-6A46-9A82-C9CCD19F15D4}"/>
          </ac:picMkLst>
        </pc:picChg>
        <pc:picChg chg="add del">
          <ac:chgData name="Lucas Lin 林彥呈" userId="8b9713a5-baf6-45c8-a2bd-a0ea37d0697d" providerId="ADAL" clId="{1BFBA0E2-330F-457E-B251-75A211110F31}" dt="2022-02-24T10:22:57.497" v="776" actId="478"/>
          <ac:picMkLst>
            <pc:docMk/>
            <pc:sldMk cId="2332970765" sldId="263"/>
            <ac:picMk id="76" creationId="{F16EE38D-8D6D-944E-B6B7-28FF0E65A6F1}"/>
          </ac:picMkLst>
        </pc:picChg>
        <pc:picChg chg="add del mod">
          <ac:chgData name="Lucas Lin 林彥呈" userId="8b9713a5-baf6-45c8-a2bd-a0ea37d0697d" providerId="ADAL" clId="{1BFBA0E2-330F-457E-B251-75A211110F31}" dt="2022-02-24T10:25:08.643" v="805"/>
          <ac:picMkLst>
            <pc:docMk/>
            <pc:sldMk cId="2332970765" sldId="263"/>
            <ac:picMk id="85" creationId="{9FEA1587-B203-184C-971C-82F2B15F1C2E}"/>
          </ac:picMkLst>
        </pc:picChg>
        <pc:picChg chg="add del">
          <ac:chgData name="Lucas Lin 林彥呈" userId="8b9713a5-baf6-45c8-a2bd-a0ea37d0697d" providerId="ADAL" clId="{1BFBA0E2-330F-457E-B251-75A211110F31}" dt="2022-02-24T10:22:57.497" v="776" actId="478"/>
          <ac:picMkLst>
            <pc:docMk/>
            <pc:sldMk cId="2332970765" sldId="263"/>
            <ac:picMk id="87" creationId="{E8595FAE-E885-8C4D-8E5B-F3CC5D625CEE}"/>
          </ac:picMkLst>
        </pc:picChg>
        <pc:picChg chg="add del">
          <ac:chgData name="Lucas Lin 林彥呈" userId="8b9713a5-baf6-45c8-a2bd-a0ea37d0697d" providerId="ADAL" clId="{1BFBA0E2-330F-457E-B251-75A211110F31}" dt="2022-02-24T10:22:57.497" v="776" actId="478"/>
          <ac:picMkLst>
            <pc:docMk/>
            <pc:sldMk cId="2332970765" sldId="263"/>
            <ac:picMk id="89" creationId="{442D84E8-CDA6-4149-9DB6-8E50C5B841F9}"/>
          </ac:picMkLst>
        </pc:picChg>
        <pc:cxnChg chg="add del mod">
          <ac:chgData name="Lucas Lin 林彥呈" userId="8b9713a5-baf6-45c8-a2bd-a0ea37d0697d" providerId="ADAL" clId="{1BFBA0E2-330F-457E-B251-75A211110F31}" dt="2022-02-24T10:23:33.467" v="785" actId="692"/>
          <ac:cxnSpMkLst>
            <pc:docMk/>
            <pc:sldMk cId="2332970765" sldId="263"/>
            <ac:cxnSpMk id="34" creationId="{E2135AF8-E515-224E-8151-0D85539D8F8C}"/>
          </ac:cxnSpMkLst>
        </pc:cxnChg>
        <pc:cxnChg chg="add del mod">
          <ac:chgData name="Lucas Lin 林彥呈" userId="8b9713a5-baf6-45c8-a2bd-a0ea37d0697d" providerId="ADAL" clId="{1BFBA0E2-330F-457E-B251-75A211110F31}" dt="2022-02-24T10:23:33.467" v="785" actId="692"/>
          <ac:cxnSpMkLst>
            <pc:docMk/>
            <pc:sldMk cId="2332970765" sldId="263"/>
            <ac:cxnSpMk id="35" creationId="{C1173D18-7247-9441-853B-38468B42BA62}"/>
          </ac:cxnSpMkLst>
        </pc:cxnChg>
        <pc:cxnChg chg="add del mod">
          <ac:chgData name="Lucas Lin 林彥呈" userId="8b9713a5-baf6-45c8-a2bd-a0ea37d0697d" providerId="ADAL" clId="{1BFBA0E2-330F-457E-B251-75A211110F31}" dt="2022-02-24T10:23:33.467" v="785" actId="692"/>
          <ac:cxnSpMkLst>
            <pc:docMk/>
            <pc:sldMk cId="2332970765" sldId="263"/>
            <ac:cxnSpMk id="38" creationId="{A229195B-4C02-8A42-A9BC-52F7DBF04C9B}"/>
          </ac:cxnSpMkLst>
        </pc:cxnChg>
        <pc:cxnChg chg="add del mod">
          <ac:chgData name="Lucas Lin 林彥呈" userId="8b9713a5-baf6-45c8-a2bd-a0ea37d0697d" providerId="ADAL" clId="{1BFBA0E2-330F-457E-B251-75A211110F31}" dt="2022-02-24T10:22:57.048" v="775"/>
          <ac:cxnSpMkLst>
            <pc:docMk/>
            <pc:sldMk cId="2332970765" sldId="263"/>
            <ac:cxnSpMk id="46" creationId="{05C7ED09-42BD-4754-BD0A-6227EA7B386C}"/>
          </ac:cxnSpMkLst>
        </pc:cxnChg>
        <pc:cxnChg chg="add del mod">
          <ac:chgData name="Lucas Lin 林彥呈" userId="8b9713a5-baf6-45c8-a2bd-a0ea37d0697d" providerId="ADAL" clId="{1BFBA0E2-330F-457E-B251-75A211110F31}" dt="2022-02-24T10:22:57.048" v="775"/>
          <ac:cxnSpMkLst>
            <pc:docMk/>
            <pc:sldMk cId="2332970765" sldId="263"/>
            <ac:cxnSpMk id="47" creationId="{F3155106-9CDF-4A4F-8DCC-EC3623D1DD6E}"/>
          </ac:cxnSpMkLst>
        </pc:cxnChg>
        <pc:cxnChg chg="add del mod">
          <ac:chgData name="Lucas Lin 林彥呈" userId="8b9713a5-baf6-45c8-a2bd-a0ea37d0697d" providerId="ADAL" clId="{1BFBA0E2-330F-457E-B251-75A211110F31}" dt="2022-02-24T10:22:57.048" v="775"/>
          <ac:cxnSpMkLst>
            <pc:docMk/>
            <pc:sldMk cId="2332970765" sldId="263"/>
            <ac:cxnSpMk id="48" creationId="{DFDAECC8-BE89-4D7F-958A-BD0572E606E1}"/>
          </ac:cxnSpMkLst>
        </pc:cxnChg>
        <pc:cxnChg chg="add del mod">
          <ac:chgData name="Lucas Lin 林彥呈" userId="8b9713a5-baf6-45c8-a2bd-a0ea37d0697d" providerId="ADAL" clId="{1BFBA0E2-330F-457E-B251-75A211110F31}" dt="2022-02-24T10:22:57.048" v="775"/>
          <ac:cxnSpMkLst>
            <pc:docMk/>
            <pc:sldMk cId="2332970765" sldId="263"/>
            <ac:cxnSpMk id="53" creationId="{A4C7A0AE-FBBD-40C1-A729-F84F8025BED3}"/>
          </ac:cxnSpMkLst>
        </pc:cxnChg>
        <pc:cxnChg chg="add del mod">
          <ac:chgData name="Lucas Lin 林彥呈" userId="8b9713a5-baf6-45c8-a2bd-a0ea37d0697d" providerId="ADAL" clId="{1BFBA0E2-330F-457E-B251-75A211110F31}" dt="2022-02-24T10:24:39.138" v="799" actId="692"/>
          <ac:cxnSpMkLst>
            <pc:docMk/>
            <pc:sldMk cId="2332970765" sldId="263"/>
            <ac:cxnSpMk id="54" creationId="{7C45B7CC-4A23-5646-A7ED-F7D090B06632}"/>
          </ac:cxnSpMkLst>
        </pc:cxnChg>
        <pc:cxnChg chg="add del mod">
          <ac:chgData name="Lucas Lin 林彥呈" userId="8b9713a5-baf6-45c8-a2bd-a0ea37d0697d" providerId="ADAL" clId="{1BFBA0E2-330F-457E-B251-75A211110F31}" dt="2022-02-24T10:22:57.048" v="775"/>
          <ac:cxnSpMkLst>
            <pc:docMk/>
            <pc:sldMk cId="2332970765" sldId="263"/>
            <ac:cxnSpMk id="56" creationId="{1DBAA639-F582-4739-B242-CAFBE5F162C8}"/>
          </ac:cxnSpMkLst>
        </pc:cxnChg>
        <pc:cxnChg chg="add del mod">
          <ac:chgData name="Lucas Lin 林彥呈" userId="8b9713a5-baf6-45c8-a2bd-a0ea37d0697d" providerId="ADAL" clId="{1BFBA0E2-330F-457E-B251-75A211110F31}" dt="2022-02-24T10:22:57.048" v="775"/>
          <ac:cxnSpMkLst>
            <pc:docMk/>
            <pc:sldMk cId="2332970765" sldId="263"/>
            <ac:cxnSpMk id="59" creationId="{F96623F8-114F-4B92-93CE-9B1893DABD59}"/>
          </ac:cxnSpMkLst>
        </pc:cxnChg>
        <pc:cxnChg chg="add del mod">
          <ac:chgData name="Lucas Lin 林彥呈" userId="8b9713a5-baf6-45c8-a2bd-a0ea37d0697d" providerId="ADAL" clId="{1BFBA0E2-330F-457E-B251-75A211110F31}" dt="2022-02-24T10:24:25.276" v="795" actId="692"/>
          <ac:cxnSpMkLst>
            <pc:docMk/>
            <pc:sldMk cId="2332970765" sldId="263"/>
            <ac:cxnSpMk id="63" creationId="{E127729B-E658-7342-AAEC-711F438AE8FE}"/>
          </ac:cxnSpMkLst>
        </pc:cxnChg>
        <pc:cxnChg chg="add del mod">
          <ac:chgData name="Lucas Lin 林彥呈" userId="8b9713a5-baf6-45c8-a2bd-a0ea37d0697d" providerId="ADAL" clId="{1BFBA0E2-330F-457E-B251-75A211110F31}" dt="2022-02-24T10:22:57.048" v="775"/>
          <ac:cxnSpMkLst>
            <pc:docMk/>
            <pc:sldMk cId="2332970765" sldId="263"/>
            <ac:cxnSpMk id="65" creationId="{F85F7FB8-D92F-41B9-8295-484FA79E872E}"/>
          </ac:cxnSpMkLst>
        </pc:cxnChg>
        <pc:cxnChg chg="add del mod">
          <ac:chgData name="Lucas Lin 林彥呈" userId="8b9713a5-baf6-45c8-a2bd-a0ea37d0697d" providerId="ADAL" clId="{1BFBA0E2-330F-457E-B251-75A211110F31}" dt="2022-02-24T10:23:33.467" v="785" actId="692"/>
          <ac:cxnSpMkLst>
            <pc:docMk/>
            <pc:sldMk cId="2332970765" sldId="263"/>
            <ac:cxnSpMk id="78" creationId="{6CBCEC0A-C78E-3B49-9349-869F6960FB9B}"/>
          </ac:cxnSpMkLst>
        </pc:cxnChg>
        <pc:cxnChg chg="add del mod">
          <ac:chgData name="Lucas Lin 林彥呈" userId="8b9713a5-baf6-45c8-a2bd-a0ea37d0697d" providerId="ADAL" clId="{1BFBA0E2-330F-457E-B251-75A211110F31}" dt="2022-02-24T10:23:33.467" v="785" actId="692"/>
          <ac:cxnSpMkLst>
            <pc:docMk/>
            <pc:sldMk cId="2332970765" sldId="263"/>
            <ac:cxnSpMk id="91" creationId="{11CF4FB6-7240-DC47-A313-9A0ACF08819A}"/>
          </ac:cxnSpMkLst>
        </pc:cxnChg>
      </pc:sldChg>
      <pc:sldChg chg="addSp modSp mod modTransition modClrScheme chgLayout">
        <pc:chgData name="Lucas Lin 林彥呈" userId="8b9713a5-baf6-45c8-a2bd-a0ea37d0697d" providerId="ADAL" clId="{1BFBA0E2-330F-457E-B251-75A211110F31}" dt="2022-02-25T06:37:57.343" v="1199" actId="1076"/>
        <pc:sldMkLst>
          <pc:docMk/>
          <pc:sldMk cId="3673468327" sldId="265"/>
        </pc:sldMkLst>
        <pc:spChg chg="mod ord">
          <ac:chgData name="Lucas Lin 林彥呈" userId="8b9713a5-baf6-45c8-a2bd-a0ea37d0697d" providerId="ADAL" clId="{1BFBA0E2-330F-457E-B251-75A211110F31}" dt="2022-02-25T06:17:44.448" v="1133" actId="14100"/>
          <ac:spMkLst>
            <pc:docMk/>
            <pc:sldMk cId="3673468327" sldId="265"/>
            <ac:spMk id="2" creationId="{7C55164D-4C25-3543-A112-5630A420A8FF}"/>
          </ac:spMkLst>
        </pc:spChg>
        <pc:spChg chg="mod">
          <ac:chgData name="Lucas Lin 林彥呈" userId="8b9713a5-baf6-45c8-a2bd-a0ea37d0697d" providerId="ADAL" clId="{1BFBA0E2-330F-457E-B251-75A211110F31}" dt="2022-02-25T06:37:57.343" v="1199" actId="1076"/>
          <ac:spMkLst>
            <pc:docMk/>
            <pc:sldMk cId="3673468327" sldId="265"/>
            <ac:spMk id="3" creationId="{97290C11-E0FB-4B4D-92C8-E0E5F5C33F51}"/>
          </ac:spMkLst>
        </pc:spChg>
        <pc:spChg chg="mod">
          <ac:chgData name="Lucas Lin 林彥呈" userId="8b9713a5-baf6-45c8-a2bd-a0ea37d0697d" providerId="ADAL" clId="{1BFBA0E2-330F-457E-B251-75A211110F31}" dt="2022-02-25T06:34:00.491" v="1182" actId="14100"/>
          <ac:spMkLst>
            <pc:docMk/>
            <pc:sldMk cId="3673468327" sldId="265"/>
            <ac:spMk id="26" creationId="{82AFFB69-CEEE-5943-824A-12ED7937F9E7}"/>
          </ac:spMkLst>
        </pc:spChg>
        <pc:graphicFrameChg chg="add mod modGraphic">
          <ac:chgData name="Lucas Lin 林彥呈" userId="8b9713a5-baf6-45c8-a2bd-a0ea37d0697d" providerId="ADAL" clId="{1BFBA0E2-330F-457E-B251-75A211110F31}" dt="2022-02-25T06:35:45.245" v="1189" actId="404"/>
          <ac:graphicFrameMkLst>
            <pc:docMk/>
            <pc:sldMk cId="3673468327" sldId="265"/>
            <ac:graphicFrameMk id="7" creationId="{4141A286-8FBB-4842-B303-5EB1F700FE8E}"/>
          </ac:graphicFrameMkLst>
        </pc:graphicFrameChg>
        <pc:graphicFrameChg chg="add mod modGraphic">
          <ac:chgData name="Lucas Lin 林彥呈" userId="8b9713a5-baf6-45c8-a2bd-a0ea37d0697d" providerId="ADAL" clId="{1BFBA0E2-330F-457E-B251-75A211110F31}" dt="2022-02-25T06:37:42.006" v="1198" actId="207"/>
          <ac:graphicFrameMkLst>
            <pc:docMk/>
            <pc:sldMk cId="3673468327" sldId="265"/>
            <ac:graphicFrameMk id="9" creationId="{E0D876C2-6C55-4832-8D16-FFE699AF4CE7}"/>
          </ac:graphicFrameMkLst>
        </pc:graphicFrameChg>
        <pc:graphicFrameChg chg="mod modVis modGraphic">
          <ac:chgData name="Lucas Lin 林彥呈" userId="8b9713a5-baf6-45c8-a2bd-a0ea37d0697d" providerId="ADAL" clId="{1BFBA0E2-330F-457E-B251-75A211110F31}" dt="2022-02-25T06:09:10.074" v="1127" actId="14430"/>
          <ac:graphicFrameMkLst>
            <pc:docMk/>
            <pc:sldMk cId="3673468327" sldId="265"/>
            <ac:graphicFrameMk id="27" creationId="{75BB416A-F2A5-AE43-AE97-B4ACE2747B00}"/>
          </ac:graphicFrameMkLst>
        </pc:graphicFrameChg>
        <pc:graphicFrameChg chg="mod modVis modGraphic">
          <ac:chgData name="Lucas Lin 林彥呈" userId="8b9713a5-baf6-45c8-a2bd-a0ea37d0697d" providerId="ADAL" clId="{1BFBA0E2-330F-457E-B251-75A211110F31}" dt="2022-02-25T06:23:31.407" v="1169" actId="14430"/>
          <ac:graphicFrameMkLst>
            <pc:docMk/>
            <pc:sldMk cId="3673468327" sldId="265"/>
            <ac:graphicFrameMk id="28" creationId="{71751AFF-0AA0-644D-A786-A0E8E70A562D}"/>
          </ac:graphicFrameMkLst>
        </pc:graphicFrameChg>
        <pc:picChg chg="add mod">
          <ac:chgData name="Lucas Lin 林彥呈" userId="8b9713a5-baf6-45c8-a2bd-a0ea37d0697d" providerId="ADAL" clId="{1BFBA0E2-330F-457E-B251-75A211110F31}" dt="2022-02-25T06:17:39.492" v="1132"/>
          <ac:picMkLst>
            <pc:docMk/>
            <pc:sldMk cId="3673468327" sldId="265"/>
            <ac:picMk id="8" creationId="{F570E895-479D-4655-A704-5F0AA731BF7F}"/>
          </ac:picMkLst>
        </pc:picChg>
      </pc:sldChg>
      <pc:sldChg chg="addSp delSp modSp mod modTransition modClrScheme chgLayout">
        <pc:chgData name="Lucas Lin 林彥呈" userId="8b9713a5-baf6-45c8-a2bd-a0ea37d0697d" providerId="ADAL" clId="{1BFBA0E2-330F-457E-B251-75A211110F31}" dt="2022-02-25T06:39:49.620" v="1202" actId="1076"/>
        <pc:sldMkLst>
          <pc:docMk/>
          <pc:sldMk cId="2326701022" sldId="266"/>
        </pc:sldMkLst>
        <pc:spChg chg="mod ord">
          <ac:chgData name="Lucas Lin 林彥呈" userId="8b9713a5-baf6-45c8-a2bd-a0ea37d0697d" providerId="ADAL" clId="{1BFBA0E2-330F-457E-B251-75A211110F31}" dt="2022-02-24T09:50:32.315" v="428" actId="947"/>
          <ac:spMkLst>
            <pc:docMk/>
            <pc:sldMk cId="2326701022" sldId="266"/>
            <ac:spMk id="2" creationId="{A9796CC0-A2E9-2240-9E77-C35C7466F884}"/>
          </ac:spMkLst>
        </pc:spChg>
        <pc:spChg chg="mod ord">
          <ac:chgData name="Lucas Lin 林彥呈" userId="8b9713a5-baf6-45c8-a2bd-a0ea37d0697d" providerId="ADAL" clId="{1BFBA0E2-330F-457E-B251-75A211110F31}" dt="2022-02-25T06:39:49.620" v="1202" actId="1076"/>
          <ac:spMkLst>
            <pc:docMk/>
            <pc:sldMk cId="2326701022" sldId="266"/>
            <ac:spMk id="3" creationId="{58D35475-DAB9-7640-B3F6-80CE6A683AFC}"/>
          </ac:spMkLst>
        </pc:spChg>
        <pc:picChg chg="add del mod">
          <ac:chgData name="Lucas Lin 林彥呈" userId="8b9713a5-baf6-45c8-a2bd-a0ea37d0697d" providerId="ADAL" clId="{1BFBA0E2-330F-457E-B251-75A211110F31}" dt="2022-02-25T06:01:41.651" v="1092" actId="478"/>
          <ac:picMkLst>
            <pc:docMk/>
            <pc:sldMk cId="2326701022" sldId="266"/>
            <ac:picMk id="4" creationId="{3413ACF3-EEE9-4902-A20C-513A3F2962BE}"/>
          </ac:picMkLst>
        </pc:picChg>
        <pc:picChg chg="add mod">
          <ac:chgData name="Lucas Lin 林彥呈" userId="8b9713a5-baf6-45c8-a2bd-a0ea37d0697d" providerId="ADAL" clId="{1BFBA0E2-330F-457E-B251-75A211110F31}" dt="2022-02-25T06:02:19.421" v="1101" actId="1076"/>
          <ac:picMkLst>
            <pc:docMk/>
            <pc:sldMk cId="2326701022" sldId="266"/>
            <ac:picMk id="6" creationId="{ADF7CC99-51F6-4A77-815B-907C6306537C}"/>
          </ac:picMkLst>
        </pc:picChg>
      </pc:sldChg>
      <pc:sldChg chg="modSp mod modTransition modClrScheme chgLayout">
        <pc:chgData name="Lucas Lin 林彥呈" userId="8b9713a5-baf6-45c8-a2bd-a0ea37d0697d" providerId="ADAL" clId="{1BFBA0E2-330F-457E-B251-75A211110F31}" dt="2022-02-25T06:48:09.104" v="1206" actId="122"/>
        <pc:sldMkLst>
          <pc:docMk/>
          <pc:sldMk cId="3654572777" sldId="267"/>
        </pc:sldMkLst>
        <pc:spChg chg="mod ord">
          <ac:chgData name="Lucas Lin 林彥呈" userId="8b9713a5-baf6-45c8-a2bd-a0ea37d0697d" providerId="ADAL" clId="{1BFBA0E2-330F-457E-B251-75A211110F31}" dt="2022-02-25T06:48:09.104" v="1206" actId="122"/>
          <ac:spMkLst>
            <pc:docMk/>
            <pc:sldMk cId="3654572777" sldId="267"/>
            <ac:spMk id="2" creationId="{6ADC75F6-93A0-CB4A-877C-6D1140D06F59}"/>
          </ac:spMkLst>
        </pc:spChg>
        <pc:spChg chg="mod ord">
          <ac:chgData name="Lucas Lin 林彥呈" userId="8b9713a5-baf6-45c8-a2bd-a0ea37d0697d" providerId="ADAL" clId="{1BFBA0E2-330F-457E-B251-75A211110F31}" dt="2022-02-25T06:00:25.772" v="1088" actId="14100"/>
          <ac:spMkLst>
            <pc:docMk/>
            <pc:sldMk cId="3654572777" sldId="267"/>
            <ac:spMk id="11" creationId="{7ED07C31-CF9C-204B-AA92-BBF6B0DC379A}"/>
          </ac:spMkLst>
        </pc:spChg>
        <pc:picChg chg="mod">
          <ac:chgData name="Lucas Lin 林彥呈" userId="8b9713a5-baf6-45c8-a2bd-a0ea37d0697d" providerId="ADAL" clId="{1BFBA0E2-330F-457E-B251-75A211110F31}" dt="2022-02-25T03:39:26.052" v="1086" actId="1076"/>
          <ac:picMkLst>
            <pc:docMk/>
            <pc:sldMk cId="3654572777" sldId="267"/>
            <ac:picMk id="5" creationId="{BA32A892-1B7E-6949-B3F5-6E3720F7B425}"/>
          </ac:picMkLst>
        </pc:picChg>
        <pc:picChg chg="mod">
          <ac:chgData name="Lucas Lin 林彥呈" userId="8b9713a5-baf6-45c8-a2bd-a0ea37d0697d" providerId="ADAL" clId="{1BFBA0E2-330F-457E-B251-75A211110F31}" dt="2022-02-25T03:39:26.052" v="1086" actId="1076"/>
          <ac:picMkLst>
            <pc:docMk/>
            <pc:sldMk cId="3654572777" sldId="267"/>
            <ac:picMk id="7" creationId="{2A727C6E-96B5-C141-BEBF-5ED5584C9458}"/>
          </ac:picMkLst>
        </pc:picChg>
        <pc:picChg chg="mod">
          <ac:chgData name="Lucas Lin 林彥呈" userId="8b9713a5-baf6-45c8-a2bd-a0ea37d0697d" providerId="ADAL" clId="{1BFBA0E2-330F-457E-B251-75A211110F31}" dt="2022-02-25T03:39:26.052" v="1086" actId="1076"/>
          <ac:picMkLst>
            <pc:docMk/>
            <pc:sldMk cId="3654572777" sldId="267"/>
            <ac:picMk id="8" creationId="{385FD15D-3B46-694C-BC59-B2C2B590F4FF}"/>
          </ac:picMkLst>
        </pc:picChg>
        <pc:picChg chg="mod">
          <ac:chgData name="Lucas Lin 林彥呈" userId="8b9713a5-baf6-45c8-a2bd-a0ea37d0697d" providerId="ADAL" clId="{1BFBA0E2-330F-457E-B251-75A211110F31}" dt="2022-02-25T03:39:26.052" v="1086" actId="1076"/>
          <ac:picMkLst>
            <pc:docMk/>
            <pc:sldMk cId="3654572777" sldId="267"/>
            <ac:picMk id="9" creationId="{68D682B1-C503-F149-8031-6AC3B0735136}"/>
          </ac:picMkLst>
        </pc:picChg>
        <pc:picChg chg="mod">
          <ac:chgData name="Lucas Lin 林彥呈" userId="8b9713a5-baf6-45c8-a2bd-a0ea37d0697d" providerId="ADAL" clId="{1BFBA0E2-330F-457E-B251-75A211110F31}" dt="2022-02-25T03:39:26.052" v="1086" actId="1076"/>
          <ac:picMkLst>
            <pc:docMk/>
            <pc:sldMk cId="3654572777" sldId="267"/>
            <ac:picMk id="10" creationId="{9501EFB8-6CE7-C64A-98EE-63117FFAC6F4}"/>
          </ac:picMkLst>
        </pc:picChg>
        <pc:cxnChg chg="mod">
          <ac:chgData name="Lucas Lin 林彥呈" userId="8b9713a5-baf6-45c8-a2bd-a0ea37d0697d" providerId="ADAL" clId="{1BFBA0E2-330F-457E-B251-75A211110F31}" dt="2022-02-25T03:39:26.052" v="1086" actId="1076"/>
          <ac:cxnSpMkLst>
            <pc:docMk/>
            <pc:sldMk cId="3654572777" sldId="267"/>
            <ac:cxnSpMk id="13" creationId="{61196BEF-8BFB-9B43-B32F-C97CBA10CB26}"/>
          </ac:cxnSpMkLst>
        </pc:cxnChg>
        <pc:cxnChg chg="mod">
          <ac:chgData name="Lucas Lin 林彥呈" userId="8b9713a5-baf6-45c8-a2bd-a0ea37d0697d" providerId="ADAL" clId="{1BFBA0E2-330F-457E-B251-75A211110F31}" dt="2022-02-25T03:39:26.052" v="1086" actId="1076"/>
          <ac:cxnSpMkLst>
            <pc:docMk/>
            <pc:sldMk cId="3654572777" sldId="267"/>
            <ac:cxnSpMk id="15" creationId="{3CBC6800-883F-1B41-8EC9-97F75771FAC1}"/>
          </ac:cxnSpMkLst>
        </pc:cxnChg>
      </pc:sldChg>
      <pc:sldChg chg="modSp mod modTransition modClrScheme chgLayout">
        <pc:chgData name="Lucas Lin 林彥呈" userId="8b9713a5-baf6-45c8-a2bd-a0ea37d0697d" providerId="ADAL" clId="{1BFBA0E2-330F-457E-B251-75A211110F31}" dt="2022-02-25T06:48:04.401" v="1205" actId="1076"/>
        <pc:sldMkLst>
          <pc:docMk/>
          <pc:sldMk cId="3257125766" sldId="268"/>
        </pc:sldMkLst>
        <pc:spChg chg="mod ord">
          <ac:chgData name="Lucas Lin 林彥呈" userId="8b9713a5-baf6-45c8-a2bd-a0ea37d0697d" providerId="ADAL" clId="{1BFBA0E2-330F-457E-B251-75A211110F31}" dt="2022-02-25T06:48:04.401" v="1205" actId="1076"/>
          <ac:spMkLst>
            <pc:docMk/>
            <pc:sldMk cId="3257125766" sldId="268"/>
            <ac:spMk id="2" creationId="{6ADC75F6-93A0-CB4A-877C-6D1140D06F59}"/>
          </ac:spMkLst>
        </pc:spChg>
        <pc:spChg chg="mod ord">
          <ac:chgData name="Lucas Lin 林彥呈" userId="8b9713a5-baf6-45c8-a2bd-a0ea37d0697d" providerId="ADAL" clId="{1BFBA0E2-330F-457E-B251-75A211110F31}" dt="2022-02-25T03:39:09.412" v="1083" actId="207"/>
          <ac:spMkLst>
            <pc:docMk/>
            <pc:sldMk cId="3257125766" sldId="268"/>
            <ac:spMk id="11" creationId="{7ED07C31-CF9C-204B-AA92-BBF6B0DC379A}"/>
          </ac:spMkLst>
        </pc:spChg>
        <pc:spChg chg="mod">
          <ac:chgData name="Lucas Lin 林彥呈" userId="8b9713a5-baf6-45c8-a2bd-a0ea37d0697d" providerId="ADAL" clId="{1BFBA0E2-330F-457E-B251-75A211110F31}" dt="2022-02-24T09:50:32.712" v="579" actId="947"/>
          <ac:spMkLst>
            <pc:docMk/>
            <pc:sldMk cId="3257125766" sldId="268"/>
            <ac:spMk id="26" creationId="{F496549A-78E1-7146-BFDC-81736CA99ECB}"/>
          </ac:spMkLst>
        </pc:spChg>
      </pc:sldChg>
      <pc:sldChg chg="addSp modSp mod modTransition modClrScheme chgLayout">
        <pc:chgData name="Lucas Lin 林彥呈" userId="8b9713a5-baf6-45c8-a2bd-a0ea37d0697d" providerId="ADAL" clId="{1BFBA0E2-330F-457E-B251-75A211110F31}" dt="2022-02-25T02:40:35.892" v="1011"/>
        <pc:sldMkLst>
          <pc:docMk/>
          <pc:sldMk cId="359049537" sldId="269"/>
        </pc:sldMkLst>
        <pc:spChg chg="mod ord">
          <ac:chgData name="Lucas Lin 林彥呈" userId="8b9713a5-baf6-45c8-a2bd-a0ea37d0697d" providerId="ADAL" clId="{1BFBA0E2-330F-457E-B251-75A211110F31}" dt="2022-02-24T09:57:46.210" v="742" actId="113"/>
          <ac:spMkLst>
            <pc:docMk/>
            <pc:sldMk cId="359049537" sldId="269"/>
            <ac:spMk id="2" creationId="{A2186012-5BC3-3C4A-A931-08E061BB2008}"/>
          </ac:spMkLst>
        </pc:spChg>
        <pc:spChg chg="mod ord">
          <ac:chgData name="Lucas Lin 林彥呈" userId="8b9713a5-baf6-45c8-a2bd-a0ea37d0697d" providerId="ADAL" clId="{1BFBA0E2-330F-457E-B251-75A211110F31}" dt="2022-02-25T02:33:00.004" v="930" actId="1076"/>
          <ac:spMkLst>
            <pc:docMk/>
            <pc:sldMk cId="359049537" sldId="269"/>
            <ac:spMk id="3" creationId="{FE276053-3EE6-1A42-8E64-0300DF8891E6}"/>
          </ac:spMkLst>
        </pc:spChg>
        <pc:picChg chg="add mod">
          <ac:chgData name="Lucas Lin 林彥呈" userId="8b9713a5-baf6-45c8-a2bd-a0ea37d0697d" providerId="ADAL" clId="{1BFBA0E2-330F-457E-B251-75A211110F31}" dt="2022-02-24T09:53:50.613" v="737"/>
          <ac:picMkLst>
            <pc:docMk/>
            <pc:sldMk cId="359049537" sldId="269"/>
            <ac:picMk id="4" creationId="{D2D4F045-0168-4E83-B790-AB8D2A0F44D5}"/>
          </ac:picMkLst>
        </pc:picChg>
      </pc:sldChg>
      <pc:sldChg chg="new del mod modClrScheme chgLayout">
        <pc:chgData name="Lucas Lin 林彥呈" userId="8b9713a5-baf6-45c8-a2bd-a0ea37d0697d" providerId="ADAL" clId="{1BFBA0E2-330F-457E-B251-75A211110F31}" dt="2022-02-24T09:51:42.443" v="722" actId="47"/>
        <pc:sldMkLst>
          <pc:docMk/>
          <pc:sldMk cId="4201835711" sldId="270"/>
        </pc:sldMkLst>
      </pc:sldChg>
      <pc:sldChg chg="add modTransition">
        <pc:chgData name="Lucas Lin 林彥呈" userId="8b9713a5-baf6-45c8-a2bd-a0ea37d0697d" providerId="ADAL" clId="{1BFBA0E2-330F-457E-B251-75A211110F31}" dt="2022-02-25T02:40:35.892" v="1011"/>
        <pc:sldMkLst>
          <pc:docMk/>
          <pc:sldMk cId="2157612850" sldId="277"/>
        </pc:sldMkLst>
      </pc:sldChg>
      <pc:sldChg chg="add mod modTransition modShow">
        <pc:chgData name="Lucas Lin 林彥呈" userId="8b9713a5-baf6-45c8-a2bd-a0ea37d0697d" providerId="ADAL" clId="{1BFBA0E2-330F-457E-B251-75A211110F31}" dt="2022-02-25T02:40:35.892" v="1011"/>
        <pc:sldMkLst>
          <pc:docMk/>
          <pc:sldMk cId="3109638884" sldId="278"/>
        </pc:sldMkLst>
      </pc:sldChg>
      <pc:sldMasterChg chg="delSp new mod addSldLayout delSldLayout modSldLayout">
        <pc:chgData name="Lucas Lin 林彥呈" userId="8b9713a5-baf6-45c8-a2bd-a0ea37d0697d" providerId="ADAL" clId="{1BFBA0E2-330F-457E-B251-75A211110F31}" dt="2022-02-25T02:10:49.496" v="809" actId="2696"/>
        <pc:sldMasterMkLst>
          <pc:docMk/>
          <pc:sldMasterMk cId="4230032274" sldId="2147483808"/>
        </pc:sldMasterMkLst>
        <pc:spChg chg="del">
          <ac:chgData name="Lucas Lin 林彥呈" userId="8b9713a5-baf6-45c8-a2bd-a0ea37d0697d" providerId="ADAL" clId="{1BFBA0E2-330F-457E-B251-75A211110F31}" dt="2022-02-24T05:43:13.703" v="12" actId="478"/>
          <ac:spMkLst>
            <pc:docMk/>
            <pc:sldMasterMk cId="4230032274" sldId="2147483808"/>
            <ac:spMk id="4" creationId="{34538EF3-50F3-418E-8EF2-43A262D9EEFD}"/>
          </ac:spMkLst>
        </pc:spChg>
        <pc:spChg chg="del">
          <ac:chgData name="Lucas Lin 林彥呈" userId="8b9713a5-baf6-45c8-a2bd-a0ea37d0697d" providerId="ADAL" clId="{1BFBA0E2-330F-457E-B251-75A211110F31}" dt="2022-02-24T05:43:13.703" v="12" actId="478"/>
          <ac:spMkLst>
            <pc:docMk/>
            <pc:sldMasterMk cId="4230032274" sldId="2147483808"/>
            <ac:spMk id="5" creationId="{15C0DD1B-E207-4F4E-8803-020DD0AFA257}"/>
          </ac:spMkLst>
        </pc:spChg>
        <pc:spChg chg="del">
          <ac:chgData name="Lucas Lin 林彥呈" userId="8b9713a5-baf6-45c8-a2bd-a0ea37d0697d" providerId="ADAL" clId="{1BFBA0E2-330F-457E-B251-75A211110F31}" dt="2022-02-24T05:43:13.703" v="12" actId="478"/>
          <ac:spMkLst>
            <pc:docMk/>
            <pc:sldMasterMk cId="4230032274" sldId="2147483808"/>
            <ac:spMk id="6" creationId="{A6A40A55-D71D-4F38-88F2-1AFFDF41510E}"/>
          </ac:spMkLst>
        </pc:spChg>
        <pc:sldLayoutChg chg="new del mod">
          <pc:chgData name="Lucas Lin 林彥呈" userId="8b9713a5-baf6-45c8-a2bd-a0ea37d0697d" providerId="ADAL" clId="{1BFBA0E2-330F-457E-B251-75A211110F31}" dt="2022-02-25T02:10:49.496" v="809" actId="2696"/>
          <pc:sldLayoutMkLst>
            <pc:docMk/>
            <pc:sldMasterMk cId="4230032274" sldId="2147483808"/>
            <pc:sldLayoutMk cId="3607255434" sldId="2147483648"/>
          </pc:sldLayoutMkLst>
        </pc:sldLayoutChg>
        <pc:sldLayoutChg chg="new del replId">
          <pc:chgData name="Lucas Lin 林彥呈" userId="8b9713a5-baf6-45c8-a2bd-a0ea37d0697d" providerId="ADAL" clId="{1BFBA0E2-330F-457E-B251-75A211110F31}" dt="2022-02-24T05:43:07.792" v="2" actId="2696"/>
          <pc:sldLayoutMkLst>
            <pc:docMk/>
            <pc:sldMasterMk cId="4230032274" sldId="2147483808"/>
            <pc:sldLayoutMk cId="266485245" sldId="2147483809"/>
          </pc:sldLayoutMkLst>
        </pc:sldLayoutChg>
        <pc:sldLayoutChg chg="new del replId">
          <pc:chgData name="Lucas Lin 林彥呈" userId="8b9713a5-baf6-45c8-a2bd-a0ea37d0697d" providerId="ADAL" clId="{1BFBA0E2-330F-457E-B251-75A211110F31}" dt="2022-02-24T05:43:07.793" v="3" actId="2696"/>
          <pc:sldLayoutMkLst>
            <pc:docMk/>
            <pc:sldMasterMk cId="4230032274" sldId="2147483808"/>
            <pc:sldLayoutMk cId="220934776" sldId="2147483810"/>
          </pc:sldLayoutMkLst>
        </pc:sldLayoutChg>
        <pc:sldLayoutChg chg="new del replId">
          <pc:chgData name="Lucas Lin 林彥呈" userId="8b9713a5-baf6-45c8-a2bd-a0ea37d0697d" providerId="ADAL" clId="{1BFBA0E2-330F-457E-B251-75A211110F31}" dt="2022-02-24T05:43:07.794" v="4" actId="2696"/>
          <pc:sldLayoutMkLst>
            <pc:docMk/>
            <pc:sldMasterMk cId="4230032274" sldId="2147483808"/>
            <pc:sldLayoutMk cId="2171450067" sldId="2147483811"/>
          </pc:sldLayoutMkLst>
        </pc:sldLayoutChg>
        <pc:sldLayoutChg chg="new del replId">
          <pc:chgData name="Lucas Lin 林彥呈" userId="8b9713a5-baf6-45c8-a2bd-a0ea37d0697d" providerId="ADAL" clId="{1BFBA0E2-330F-457E-B251-75A211110F31}" dt="2022-02-24T05:43:07.795" v="5" actId="2696"/>
          <pc:sldLayoutMkLst>
            <pc:docMk/>
            <pc:sldMasterMk cId="4230032274" sldId="2147483808"/>
            <pc:sldLayoutMk cId="4126614990" sldId="2147483812"/>
          </pc:sldLayoutMkLst>
        </pc:sldLayoutChg>
        <pc:sldLayoutChg chg="new del replId">
          <pc:chgData name="Lucas Lin 林彥呈" userId="8b9713a5-baf6-45c8-a2bd-a0ea37d0697d" providerId="ADAL" clId="{1BFBA0E2-330F-457E-B251-75A211110F31}" dt="2022-02-24T05:43:07.796" v="6" actId="2696"/>
          <pc:sldLayoutMkLst>
            <pc:docMk/>
            <pc:sldMasterMk cId="4230032274" sldId="2147483808"/>
            <pc:sldLayoutMk cId="3946470908" sldId="2147483813"/>
          </pc:sldLayoutMkLst>
        </pc:sldLayoutChg>
        <pc:sldLayoutChg chg="new del replId">
          <pc:chgData name="Lucas Lin 林彥呈" userId="8b9713a5-baf6-45c8-a2bd-a0ea37d0697d" providerId="ADAL" clId="{1BFBA0E2-330F-457E-B251-75A211110F31}" dt="2022-02-24T05:43:07.796" v="7" actId="2696"/>
          <pc:sldLayoutMkLst>
            <pc:docMk/>
            <pc:sldMasterMk cId="4230032274" sldId="2147483808"/>
            <pc:sldLayoutMk cId="2793000254" sldId="2147483814"/>
          </pc:sldLayoutMkLst>
        </pc:sldLayoutChg>
        <pc:sldLayoutChg chg="new del replId">
          <pc:chgData name="Lucas Lin 林彥呈" userId="8b9713a5-baf6-45c8-a2bd-a0ea37d0697d" providerId="ADAL" clId="{1BFBA0E2-330F-457E-B251-75A211110F31}" dt="2022-02-24T05:43:07.797" v="8" actId="2696"/>
          <pc:sldLayoutMkLst>
            <pc:docMk/>
            <pc:sldMasterMk cId="4230032274" sldId="2147483808"/>
            <pc:sldLayoutMk cId="2055659725" sldId="2147483815"/>
          </pc:sldLayoutMkLst>
        </pc:sldLayoutChg>
        <pc:sldLayoutChg chg="new del replId">
          <pc:chgData name="Lucas Lin 林彥呈" userId="8b9713a5-baf6-45c8-a2bd-a0ea37d0697d" providerId="ADAL" clId="{1BFBA0E2-330F-457E-B251-75A211110F31}" dt="2022-02-24T05:43:07.798" v="9" actId="2696"/>
          <pc:sldLayoutMkLst>
            <pc:docMk/>
            <pc:sldMasterMk cId="4230032274" sldId="2147483808"/>
            <pc:sldLayoutMk cId="3370314781" sldId="2147483816"/>
          </pc:sldLayoutMkLst>
        </pc:sldLayoutChg>
        <pc:sldLayoutChg chg="new del replId">
          <pc:chgData name="Lucas Lin 林彥呈" userId="8b9713a5-baf6-45c8-a2bd-a0ea37d0697d" providerId="ADAL" clId="{1BFBA0E2-330F-457E-B251-75A211110F31}" dt="2022-02-24T05:43:07.799" v="10" actId="2696"/>
          <pc:sldLayoutMkLst>
            <pc:docMk/>
            <pc:sldMasterMk cId="4230032274" sldId="2147483808"/>
            <pc:sldLayoutMk cId="3337746139" sldId="2147483817"/>
          </pc:sldLayoutMkLst>
        </pc:sldLayoutChg>
        <pc:sldLayoutChg chg="new del replId">
          <pc:chgData name="Lucas Lin 林彥呈" userId="8b9713a5-baf6-45c8-a2bd-a0ea37d0697d" providerId="ADAL" clId="{1BFBA0E2-330F-457E-B251-75A211110F31}" dt="2022-02-24T05:43:07.800" v="11" actId="2696"/>
          <pc:sldLayoutMkLst>
            <pc:docMk/>
            <pc:sldMasterMk cId="4230032274" sldId="2147483808"/>
            <pc:sldLayoutMk cId="702366378" sldId="2147483818"/>
          </pc:sldLayoutMkLst>
        </pc:sldLayoutChg>
        <pc:sldLayoutChg chg="new del replId">
          <pc:chgData name="Lucas Lin 林彥呈" userId="8b9713a5-baf6-45c8-a2bd-a0ea37d0697d" providerId="ADAL" clId="{1BFBA0E2-330F-457E-B251-75A211110F31}" dt="2022-02-24T05:43:07.785" v="1" actId="2696"/>
          <pc:sldLayoutMkLst>
            <pc:docMk/>
            <pc:sldMasterMk cId="4230032274" sldId="2147483808"/>
            <pc:sldLayoutMk cId="3003449632" sldId="2147483819"/>
          </pc:sldLayoutMkLst>
        </pc:sldLayoutChg>
      </pc:sldMasterChg>
      <pc:sldMasterChg chg="del delSldLayout">
        <pc:chgData name="Lucas Lin 林彥呈" userId="8b9713a5-baf6-45c8-a2bd-a0ea37d0697d" providerId="ADAL" clId="{1BFBA0E2-330F-457E-B251-75A211110F31}" dt="2022-02-24T05:48:43.078" v="24" actId="2696"/>
        <pc:sldMasterMkLst>
          <pc:docMk/>
          <pc:sldMasterMk cId="4084417921" sldId="2147483809"/>
        </pc:sldMasterMkLst>
        <pc:sldLayoutChg chg="del">
          <pc:chgData name="Lucas Lin 林彥呈" userId="8b9713a5-baf6-45c8-a2bd-a0ea37d0697d" providerId="ADAL" clId="{1BFBA0E2-330F-457E-B251-75A211110F31}" dt="2022-02-24T05:48:40.968" v="14" actId="2696"/>
          <pc:sldLayoutMkLst>
            <pc:docMk/>
            <pc:sldMasterMk cId="4084417921" sldId="2147483809"/>
            <pc:sldLayoutMk cId="2000907732" sldId="2147483810"/>
          </pc:sldLayoutMkLst>
        </pc:sldLayoutChg>
        <pc:sldLayoutChg chg="del">
          <pc:chgData name="Lucas Lin 林彥呈" userId="8b9713a5-baf6-45c8-a2bd-a0ea37d0697d" providerId="ADAL" clId="{1BFBA0E2-330F-457E-B251-75A211110F31}" dt="2022-02-24T05:48:40.971" v="15" actId="2696"/>
          <pc:sldLayoutMkLst>
            <pc:docMk/>
            <pc:sldMasterMk cId="4084417921" sldId="2147483809"/>
            <pc:sldLayoutMk cId="3092855896" sldId="2147483811"/>
          </pc:sldLayoutMkLst>
        </pc:sldLayoutChg>
        <pc:sldLayoutChg chg="del">
          <pc:chgData name="Lucas Lin 林彥呈" userId="8b9713a5-baf6-45c8-a2bd-a0ea37d0697d" providerId="ADAL" clId="{1BFBA0E2-330F-457E-B251-75A211110F31}" dt="2022-02-24T05:48:40.973" v="16" actId="2696"/>
          <pc:sldLayoutMkLst>
            <pc:docMk/>
            <pc:sldMasterMk cId="4084417921" sldId="2147483809"/>
            <pc:sldLayoutMk cId="1855118940" sldId="2147483812"/>
          </pc:sldLayoutMkLst>
        </pc:sldLayoutChg>
        <pc:sldLayoutChg chg="del">
          <pc:chgData name="Lucas Lin 林彥呈" userId="8b9713a5-baf6-45c8-a2bd-a0ea37d0697d" providerId="ADAL" clId="{1BFBA0E2-330F-457E-B251-75A211110F31}" dt="2022-02-24T05:48:40.975" v="17" actId="2696"/>
          <pc:sldLayoutMkLst>
            <pc:docMk/>
            <pc:sldMasterMk cId="4084417921" sldId="2147483809"/>
            <pc:sldLayoutMk cId="2428641650" sldId="2147483813"/>
          </pc:sldLayoutMkLst>
        </pc:sldLayoutChg>
        <pc:sldLayoutChg chg="del">
          <pc:chgData name="Lucas Lin 林彥呈" userId="8b9713a5-baf6-45c8-a2bd-a0ea37d0697d" providerId="ADAL" clId="{1BFBA0E2-330F-457E-B251-75A211110F31}" dt="2022-02-24T05:48:40.977" v="18" actId="2696"/>
          <pc:sldLayoutMkLst>
            <pc:docMk/>
            <pc:sldMasterMk cId="4084417921" sldId="2147483809"/>
            <pc:sldLayoutMk cId="482507228" sldId="2147483814"/>
          </pc:sldLayoutMkLst>
        </pc:sldLayoutChg>
        <pc:sldLayoutChg chg="del">
          <pc:chgData name="Lucas Lin 林彥呈" userId="8b9713a5-baf6-45c8-a2bd-a0ea37d0697d" providerId="ADAL" clId="{1BFBA0E2-330F-457E-B251-75A211110F31}" dt="2022-02-24T05:48:40.978" v="19" actId="2696"/>
          <pc:sldLayoutMkLst>
            <pc:docMk/>
            <pc:sldMasterMk cId="4084417921" sldId="2147483809"/>
            <pc:sldLayoutMk cId="3445907094" sldId="2147483815"/>
          </pc:sldLayoutMkLst>
        </pc:sldLayoutChg>
        <pc:sldLayoutChg chg="del">
          <pc:chgData name="Lucas Lin 林彥呈" userId="8b9713a5-baf6-45c8-a2bd-a0ea37d0697d" providerId="ADAL" clId="{1BFBA0E2-330F-457E-B251-75A211110F31}" dt="2022-02-24T05:48:40.981" v="20" actId="2696"/>
          <pc:sldLayoutMkLst>
            <pc:docMk/>
            <pc:sldMasterMk cId="4084417921" sldId="2147483809"/>
            <pc:sldLayoutMk cId="3076323379" sldId="2147483816"/>
          </pc:sldLayoutMkLst>
        </pc:sldLayoutChg>
        <pc:sldLayoutChg chg="del">
          <pc:chgData name="Lucas Lin 林彥呈" userId="8b9713a5-baf6-45c8-a2bd-a0ea37d0697d" providerId="ADAL" clId="{1BFBA0E2-330F-457E-B251-75A211110F31}" dt="2022-02-24T05:48:40.983" v="21" actId="2696"/>
          <pc:sldLayoutMkLst>
            <pc:docMk/>
            <pc:sldMasterMk cId="4084417921" sldId="2147483809"/>
            <pc:sldLayoutMk cId="3699291619" sldId="2147483817"/>
          </pc:sldLayoutMkLst>
        </pc:sldLayoutChg>
        <pc:sldLayoutChg chg="del">
          <pc:chgData name="Lucas Lin 林彥呈" userId="8b9713a5-baf6-45c8-a2bd-a0ea37d0697d" providerId="ADAL" clId="{1BFBA0E2-330F-457E-B251-75A211110F31}" dt="2022-02-24T05:48:40.984" v="22" actId="2696"/>
          <pc:sldLayoutMkLst>
            <pc:docMk/>
            <pc:sldMasterMk cId="4084417921" sldId="2147483809"/>
            <pc:sldLayoutMk cId="2457174469" sldId="2147483818"/>
          </pc:sldLayoutMkLst>
        </pc:sldLayoutChg>
        <pc:sldLayoutChg chg="del">
          <pc:chgData name="Lucas Lin 林彥呈" userId="8b9713a5-baf6-45c8-a2bd-a0ea37d0697d" providerId="ADAL" clId="{1BFBA0E2-330F-457E-B251-75A211110F31}" dt="2022-02-24T05:48:40.988" v="23" actId="2696"/>
          <pc:sldLayoutMkLst>
            <pc:docMk/>
            <pc:sldMasterMk cId="4084417921" sldId="2147483809"/>
            <pc:sldLayoutMk cId="3044285600" sldId="2147483819"/>
          </pc:sldLayoutMkLst>
        </pc:sldLayoutChg>
      </pc:sldMasterChg>
    </pc:docChg>
  </pc:docChgLst>
  <pc:docChgLst>
    <pc:chgData name="Sabrina Wang 王儷蓉" userId="0f723a0d-84e9-4db2-a416-8cc30dcca406" providerId="ADAL" clId="{23999FC4-08C5-4FF9-9621-000818A1FC04}"/>
    <pc:docChg chg="undo custSel addSld modSld sldOrd">
      <pc:chgData name="Sabrina Wang 王儷蓉" userId="0f723a0d-84e9-4db2-a416-8cc30dcca406" providerId="ADAL" clId="{23999FC4-08C5-4FF9-9621-000818A1FC04}" dt="2022-03-01T05:29:39.867" v="23" actId="404"/>
      <pc:docMkLst>
        <pc:docMk/>
      </pc:docMkLst>
      <pc:sldChg chg="add">
        <pc:chgData name="Sabrina Wang 王儷蓉" userId="0f723a0d-84e9-4db2-a416-8cc30dcca406" providerId="ADAL" clId="{23999FC4-08C5-4FF9-9621-000818A1FC04}" dt="2022-03-01T05:27:32.042" v="0"/>
        <pc:sldMkLst>
          <pc:docMk/>
          <pc:sldMk cId="2483298476" sldId="266"/>
        </pc:sldMkLst>
      </pc:sldChg>
      <pc:sldChg chg="add">
        <pc:chgData name="Sabrina Wang 王儷蓉" userId="0f723a0d-84e9-4db2-a416-8cc30dcca406" providerId="ADAL" clId="{23999FC4-08C5-4FF9-9621-000818A1FC04}" dt="2022-03-01T05:27:32.042" v="0"/>
        <pc:sldMkLst>
          <pc:docMk/>
          <pc:sldMk cId="2508723551" sldId="269"/>
        </pc:sldMkLst>
      </pc:sldChg>
      <pc:sldChg chg="modSp add mod">
        <pc:chgData name="Sabrina Wang 王儷蓉" userId="0f723a0d-84e9-4db2-a416-8cc30dcca406" providerId="ADAL" clId="{23999FC4-08C5-4FF9-9621-000818A1FC04}" dt="2022-03-01T05:27:32.789" v="1" actId="27636"/>
        <pc:sldMkLst>
          <pc:docMk/>
          <pc:sldMk cId="3353520944" sldId="270"/>
        </pc:sldMkLst>
        <pc:spChg chg="mod">
          <ac:chgData name="Sabrina Wang 王儷蓉" userId="0f723a0d-84e9-4db2-a416-8cc30dcca406" providerId="ADAL" clId="{23999FC4-08C5-4FF9-9621-000818A1FC04}" dt="2022-03-01T05:27:32.789" v="1" actId="27636"/>
          <ac:spMkLst>
            <pc:docMk/>
            <pc:sldMk cId="3353520944" sldId="270"/>
            <ac:spMk id="4" creationId="{9CB88B86-B0F3-4C69-A0AF-4852BB3A5922}"/>
          </ac:spMkLst>
        </pc:spChg>
      </pc:sldChg>
      <pc:sldChg chg="ord">
        <pc:chgData name="Sabrina Wang 王儷蓉" userId="0f723a0d-84e9-4db2-a416-8cc30dcca406" providerId="ADAL" clId="{23999FC4-08C5-4FF9-9621-000818A1FC04}" dt="2022-03-01T05:29:27.346" v="22"/>
        <pc:sldMkLst>
          <pc:docMk/>
          <pc:sldMk cId="1561122339" sldId="283"/>
        </pc:sldMkLst>
      </pc:sldChg>
      <pc:sldChg chg="add">
        <pc:chgData name="Sabrina Wang 王儷蓉" userId="0f723a0d-84e9-4db2-a416-8cc30dcca406" providerId="ADAL" clId="{23999FC4-08C5-4FF9-9621-000818A1FC04}" dt="2022-03-01T05:27:32.042" v="0"/>
        <pc:sldMkLst>
          <pc:docMk/>
          <pc:sldMk cId="477012203" sldId="284"/>
        </pc:sldMkLst>
      </pc:sldChg>
      <pc:sldChg chg="modSp add mod">
        <pc:chgData name="Sabrina Wang 王儷蓉" userId="0f723a0d-84e9-4db2-a416-8cc30dcca406" providerId="ADAL" clId="{23999FC4-08C5-4FF9-9621-000818A1FC04}" dt="2022-03-01T05:29:39.867" v="23" actId="404"/>
        <pc:sldMkLst>
          <pc:docMk/>
          <pc:sldMk cId="3603244550" sldId="285"/>
        </pc:sldMkLst>
        <pc:spChg chg="mod">
          <ac:chgData name="Sabrina Wang 王儷蓉" userId="0f723a0d-84e9-4db2-a416-8cc30dcca406" providerId="ADAL" clId="{23999FC4-08C5-4FF9-9621-000818A1FC04}" dt="2022-03-01T05:29:18.414" v="20"/>
          <ac:spMkLst>
            <pc:docMk/>
            <pc:sldMk cId="3603244550" sldId="285"/>
            <ac:spMk id="2" creationId="{846AD378-586A-4F23-82BD-0A6A44E38F02}"/>
          </ac:spMkLst>
        </pc:spChg>
        <pc:spChg chg="mod">
          <ac:chgData name="Sabrina Wang 王儷蓉" userId="0f723a0d-84e9-4db2-a416-8cc30dcca406" providerId="ADAL" clId="{23999FC4-08C5-4FF9-9621-000818A1FC04}" dt="2022-03-01T05:29:07.869" v="17"/>
          <ac:spMkLst>
            <pc:docMk/>
            <pc:sldMk cId="3603244550" sldId="285"/>
            <ac:spMk id="3" creationId="{7E96F191-FC60-4A0F-872C-840EF928FEE6}"/>
          </ac:spMkLst>
        </pc:spChg>
        <pc:spChg chg="mod">
          <ac:chgData name="Sabrina Wang 王儷蓉" userId="0f723a0d-84e9-4db2-a416-8cc30dcca406" providerId="ADAL" clId="{23999FC4-08C5-4FF9-9621-000818A1FC04}" dt="2022-03-01T05:29:39.867" v="23" actId="404"/>
          <ac:spMkLst>
            <pc:docMk/>
            <pc:sldMk cId="3603244550" sldId="285"/>
            <ac:spMk id="4" creationId="{BCFB7F7C-B7B0-4742-B33E-7AFF9FDD1202}"/>
          </ac:spMkLst>
        </pc:spChg>
      </pc:sldChg>
    </pc:docChg>
  </pc:docChgLst>
  <pc:docChgLst>
    <pc:chgData name="Lucas Lin 林彥呈" userId="8b9713a5-baf6-45c8-a2bd-a0ea37d0697d" providerId="ADAL" clId="{87FB3650-DFB0-4360-A420-61DB16A9CF48}"/>
    <pc:docChg chg="undo redo custSel addSld modSld sldOrd modMainMaster">
      <pc:chgData name="Lucas Lin 林彥呈" userId="8b9713a5-baf6-45c8-a2bd-a0ea37d0697d" providerId="ADAL" clId="{87FB3650-DFB0-4360-A420-61DB16A9CF48}" dt="2022-03-02T09:42:16.933" v="4036"/>
      <pc:docMkLst>
        <pc:docMk/>
      </pc:docMkLst>
      <pc:sldChg chg="addSp delSp modSp mod modTransition modClrScheme chgLayout">
        <pc:chgData name="Lucas Lin 林彥呈" userId="8b9713a5-baf6-45c8-a2bd-a0ea37d0697d" providerId="ADAL" clId="{87FB3650-DFB0-4360-A420-61DB16A9CF48}" dt="2022-03-02T04:08:58.711" v="3931"/>
        <pc:sldMkLst>
          <pc:docMk/>
          <pc:sldMk cId="596791909" sldId="256"/>
        </pc:sldMkLst>
        <pc:spChg chg="mod">
          <ac:chgData name="Lucas Lin 林彥呈" userId="8b9713a5-baf6-45c8-a2bd-a0ea37d0697d" providerId="ADAL" clId="{87FB3650-DFB0-4360-A420-61DB16A9CF48}" dt="2022-03-01T09:06:40.257" v="1831" actId="947"/>
          <ac:spMkLst>
            <pc:docMk/>
            <pc:sldMk cId="596791909" sldId="256"/>
            <ac:spMk id="4" creationId="{34501CAB-7A78-4FF7-B1FC-D162A23A96B0}"/>
          </ac:spMkLst>
        </pc:spChg>
        <pc:spChg chg="mod">
          <ac:chgData name="Lucas Lin 林彥呈" userId="8b9713a5-baf6-45c8-a2bd-a0ea37d0697d" providerId="ADAL" clId="{87FB3650-DFB0-4360-A420-61DB16A9CF48}" dt="2022-03-01T09:06:40.280" v="1839" actId="947"/>
          <ac:spMkLst>
            <pc:docMk/>
            <pc:sldMk cId="596791909" sldId="256"/>
            <ac:spMk id="5" creationId="{70E22A23-95D3-4D02-9ADB-3C116B5D3DA2}"/>
          </ac:spMkLst>
        </pc:spChg>
        <pc:spChg chg="mod ord">
          <ac:chgData name="Lucas Lin 林彥呈" userId="8b9713a5-baf6-45c8-a2bd-a0ea37d0697d" providerId="ADAL" clId="{87FB3650-DFB0-4360-A420-61DB16A9CF48}" dt="2022-03-02T02:36:26.091" v="3285" actId="113"/>
          <ac:spMkLst>
            <pc:docMk/>
            <pc:sldMk cId="596791909" sldId="256"/>
            <ac:spMk id="6" creationId="{3ACBD1B0-8018-42E8-A967-1BB0F004F9D5}"/>
          </ac:spMkLst>
        </pc:spChg>
        <pc:grpChg chg="add del mod">
          <ac:chgData name="Lucas Lin 林彥呈" userId="8b9713a5-baf6-45c8-a2bd-a0ea37d0697d" providerId="ADAL" clId="{87FB3650-DFB0-4360-A420-61DB16A9CF48}" dt="2022-03-02T02:34:17.526" v="3257" actId="478"/>
          <ac:grpSpMkLst>
            <pc:docMk/>
            <pc:sldMk cId="596791909" sldId="256"/>
            <ac:grpSpMk id="26" creationId="{6EDD2BC1-D21E-421E-A047-733CB8E0107C}"/>
          </ac:grpSpMkLst>
        </pc:grpChg>
        <pc:picChg chg="add del mod">
          <ac:chgData name="Lucas Lin 林彥呈" userId="8b9713a5-baf6-45c8-a2bd-a0ea37d0697d" providerId="ADAL" clId="{87FB3650-DFB0-4360-A420-61DB16A9CF48}" dt="2022-03-02T02:34:24.542" v="3259" actId="478"/>
          <ac:picMkLst>
            <pc:docMk/>
            <pc:sldMk cId="596791909" sldId="256"/>
            <ac:picMk id="7" creationId="{1218C72A-562B-4E33-9909-3785C66328C1}"/>
          </ac:picMkLst>
        </pc:picChg>
        <pc:picChg chg="add del mod">
          <ac:chgData name="Lucas Lin 林彥呈" userId="8b9713a5-baf6-45c8-a2bd-a0ea37d0697d" providerId="ADAL" clId="{87FB3650-DFB0-4360-A420-61DB16A9CF48}" dt="2022-03-02T02:34:23.775" v="3258" actId="478"/>
          <ac:picMkLst>
            <pc:docMk/>
            <pc:sldMk cId="596791909" sldId="256"/>
            <ac:picMk id="8" creationId="{CA913D4E-49CE-4CEB-84AB-682495261BEA}"/>
          </ac:picMkLst>
        </pc:picChg>
        <pc:picChg chg="add del mod">
          <ac:chgData name="Lucas Lin 林彥呈" userId="8b9713a5-baf6-45c8-a2bd-a0ea37d0697d" providerId="ADAL" clId="{87FB3650-DFB0-4360-A420-61DB16A9CF48}" dt="2022-03-02T02:34:23.775" v="3258" actId="478"/>
          <ac:picMkLst>
            <pc:docMk/>
            <pc:sldMk cId="596791909" sldId="256"/>
            <ac:picMk id="9" creationId="{E0EA33B9-0A5B-42C3-A351-F52896D8060F}"/>
          </ac:picMkLst>
        </pc:picChg>
        <pc:picChg chg="add del mod">
          <ac:chgData name="Lucas Lin 林彥呈" userId="8b9713a5-baf6-45c8-a2bd-a0ea37d0697d" providerId="ADAL" clId="{87FB3650-DFB0-4360-A420-61DB16A9CF48}" dt="2022-03-02T02:34:23.775" v="3258" actId="478"/>
          <ac:picMkLst>
            <pc:docMk/>
            <pc:sldMk cId="596791909" sldId="256"/>
            <ac:picMk id="10" creationId="{21266879-17DE-4A1E-A257-A98D4CE9FA4C}"/>
          </ac:picMkLst>
        </pc:picChg>
        <pc:picChg chg="add del mod">
          <ac:chgData name="Lucas Lin 林彥呈" userId="8b9713a5-baf6-45c8-a2bd-a0ea37d0697d" providerId="ADAL" clId="{87FB3650-DFB0-4360-A420-61DB16A9CF48}" dt="2022-03-02T02:34:23.775" v="3258" actId="478"/>
          <ac:picMkLst>
            <pc:docMk/>
            <pc:sldMk cId="596791909" sldId="256"/>
            <ac:picMk id="11" creationId="{8951A00C-8A18-427A-BA40-76A5452A3BC2}"/>
          </ac:picMkLst>
        </pc:picChg>
        <pc:picChg chg="add del mod">
          <ac:chgData name="Lucas Lin 林彥呈" userId="8b9713a5-baf6-45c8-a2bd-a0ea37d0697d" providerId="ADAL" clId="{87FB3650-DFB0-4360-A420-61DB16A9CF48}" dt="2022-03-02T02:34:37.054" v="3264" actId="478"/>
          <ac:picMkLst>
            <pc:docMk/>
            <pc:sldMk cId="596791909" sldId="256"/>
            <ac:picMk id="12" creationId="{89F4BF7B-D93E-4D7C-9F02-4224B6DF0F64}"/>
          </ac:picMkLst>
        </pc:picChg>
        <pc:picChg chg="add del mod">
          <ac:chgData name="Lucas Lin 林彥呈" userId="8b9713a5-baf6-45c8-a2bd-a0ea37d0697d" providerId="ADAL" clId="{87FB3650-DFB0-4360-A420-61DB16A9CF48}" dt="2022-03-02T02:34:23.775" v="3258" actId="478"/>
          <ac:picMkLst>
            <pc:docMk/>
            <pc:sldMk cId="596791909" sldId="256"/>
            <ac:picMk id="13" creationId="{2B0CF63A-35DB-47FA-8097-4D20C5A3EF89}"/>
          </ac:picMkLst>
        </pc:picChg>
        <pc:picChg chg="add del mod">
          <ac:chgData name="Lucas Lin 林彥呈" userId="8b9713a5-baf6-45c8-a2bd-a0ea37d0697d" providerId="ADAL" clId="{87FB3650-DFB0-4360-A420-61DB16A9CF48}" dt="2022-03-02T02:34:17.526" v="3257" actId="478"/>
          <ac:picMkLst>
            <pc:docMk/>
            <pc:sldMk cId="596791909" sldId="256"/>
            <ac:picMk id="14" creationId="{23F6E3C0-313D-4C7E-8CF3-620F308B5E29}"/>
          </ac:picMkLst>
        </pc:picChg>
        <pc:picChg chg="add del mod">
          <ac:chgData name="Lucas Lin 林彥呈" userId="8b9713a5-baf6-45c8-a2bd-a0ea37d0697d" providerId="ADAL" clId="{87FB3650-DFB0-4360-A420-61DB16A9CF48}" dt="2022-03-02T02:34:23.775" v="3258" actId="478"/>
          <ac:picMkLst>
            <pc:docMk/>
            <pc:sldMk cId="596791909" sldId="256"/>
            <ac:picMk id="15" creationId="{5B268200-CCF9-42BD-92C5-CD19998D513F}"/>
          </ac:picMkLst>
        </pc:picChg>
        <pc:picChg chg="add del mod">
          <ac:chgData name="Lucas Lin 林彥呈" userId="8b9713a5-baf6-45c8-a2bd-a0ea37d0697d" providerId="ADAL" clId="{87FB3650-DFB0-4360-A420-61DB16A9CF48}" dt="2022-03-02T02:34:23.775" v="3258" actId="478"/>
          <ac:picMkLst>
            <pc:docMk/>
            <pc:sldMk cId="596791909" sldId="256"/>
            <ac:picMk id="16" creationId="{46D31867-DE11-4BF7-AC3F-FCC1273E5F11}"/>
          </ac:picMkLst>
        </pc:picChg>
        <pc:picChg chg="add del mod">
          <ac:chgData name="Lucas Lin 林彥呈" userId="8b9713a5-baf6-45c8-a2bd-a0ea37d0697d" providerId="ADAL" clId="{87FB3650-DFB0-4360-A420-61DB16A9CF48}" dt="2022-03-02T02:34:23.775" v="3258" actId="478"/>
          <ac:picMkLst>
            <pc:docMk/>
            <pc:sldMk cId="596791909" sldId="256"/>
            <ac:picMk id="17" creationId="{09C3682E-465E-402F-A5D3-01AE964212B2}"/>
          </ac:picMkLst>
        </pc:picChg>
        <pc:picChg chg="add del mod">
          <ac:chgData name="Lucas Lin 林彥呈" userId="8b9713a5-baf6-45c8-a2bd-a0ea37d0697d" providerId="ADAL" clId="{87FB3650-DFB0-4360-A420-61DB16A9CF48}" dt="2022-03-02T02:34:14.509" v="3255" actId="478"/>
          <ac:picMkLst>
            <pc:docMk/>
            <pc:sldMk cId="596791909" sldId="256"/>
            <ac:picMk id="18" creationId="{34EC2953-CA03-429C-ACEE-872969CE33A0}"/>
          </ac:picMkLst>
        </pc:picChg>
        <pc:picChg chg="add mod">
          <ac:chgData name="Lucas Lin 林彥呈" userId="8b9713a5-baf6-45c8-a2bd-a0ea37d0697d" providerId="ADAL" clId="{87FB3650-DFB0-4360-A420-61DB16A9CF48}" dt="2022-03-02T02:36:13.588" v="3284" actId="1076"/>
          <ac:picMkLst>
            <pc:docMk/>
            <pc:sldMk cId="596791909" sldId="256"/>
            <ac:picMk id="19" creationId="{3A692FE3-6260-4493-9B51-1EADBBCFEF66}"/>
          </ac:picMkLst>
        </pc:picChg>
        <pc:picChg chg="add mod">
          <ac:chgData name="Lucas Lin 林彥呈" userId="8b9713a5-baf6-45c8-a2bd-a0ea37d0697d" providerId="ADAL" clId="{87FB3650-DFB0-4360-A420-61DB16A9CF48}" dt="2022-03-02T02:36:13.588" v="3284" actId="1076"/>
          <ac:picMkLst>
            <pc:docMk/>
            <pc:sldMk cId="596791909" sldId="256"/>
            <ac:picMk id="20" creationId="{EB0AAFF0-8946-497E-B2FE-84E9836579EA}"/>
          </ac:picMkLst>
        </pc:picChg>
        <pc:picChg chg="add mod">
          <ac:chgData name="Lucas Lin 林彥呈" userId="8b9713a5-baf6-45c8-a2bd-a0ea37d0697d" providerId="ADAL" clId="{87FB3650-DFB0-4360-A420-61DB16A9CF48}" dt="2022-03-02T02:36:13.588" v="3284" actId="1076"/>
          <ac:picMkLst>
            <pc:docMk/>
            <pc:sldMk cId="596791909" sldId="256"/>
            <ac:picMk id="21" creationId="{20A1BEC6-20B8-481A-8A92-E7F67AE1F672}"/>
          </ac:picMkLst>
        </pc:picChg>
        <pc:picChg chg="add del mod">
          <ac:chgData name="Lucas Lin 林彥呈" userId="8b9713a5-baf6-45c8-a2bd-a0ea37d0697d" providerId="ADAL" clId="{87FB3650-DFB0-4360-A420-61DB16A9CF48}" dt="2022-03-02T02:34:25.438" v="3260" actId="478"/>
          <ac:picMkLst>
            <pc:docMk/>
            <pc:sldMk cId="596791909" sldId="256"/>
            <ac:picMk id="22" creationId="{8E66D78B-B016-4AE8-A81A-A1609A142CA0}"/>
          </ac:picMkLst>
        </pc:picChg>
        <pc:picChg chg="add mod">
          <ac:chgData name="Lucas Lin 林彥呈" userId="8b9713a5-baf6-45c8-a2bd-a0ea37d0697d" providerId="ADAL" clId="{87FB3650-DFB0-4360-A420-61DB16A9CF48}" dt="2022-03-02T02:36:13.588" v="3284" actId="1076"/>
          <ac:picMkLst>
            <pc:docMk/>
            <pc:sldMk cId="596791909" sldId="256"/>
            <ac:picMk id="23" creationId="{F8993026-DE91-4283-B7B3-AF5E16535F30}"/>
          </ac:picMkLst>
        </pc:picChg>
        <pc:picChg chg="add del mod">
          <ac:chgData name="Lucas Lin 林彥呈" userId="8b9713a5-baf6-45c8-a2bd-a0ea37d0697d" providerId="ADAL" clId="{87FB3650-DFB0-4360-A420-61DB16A9CF48}" dt="2022-03-02T02:34:17.526" v="3257" actId="478"/>
          <ac:picMkLst>
            <pc:docMk/>
            <pc:sldMk cId="596791909" sldId="256"/>
            <ac:picMk id="24" creationId="{D1B18DC4-FB28-419B-9FFA-6D4A5152744B}"/>
          </ac:picMkLst>
        </pc:picChg>
        <pc:picChg chg="add del mod">
          <ac:chgData name="Lucas Lin 林彥呈" userId="8b9713a5-baf6-45c8-a2bd-a0ea37d0697d" providerId="ADAL" clId="{87FB3650-DFB0-4360-A420-61DB16A9CF48}" dt="2022-03-02T02:34:17.526" v="3257" actId="478"/>
          <ac:picMkLst>
            <pc:docMk/>
            <pc:sldMk cId="596791909" sldId="256"/>
            <ac:picMk id="25" creationId="{19A83992-4C7B-46F5-9566-622E7C198BDC}"/>
          </ac:picMkLst>
        </pc:picChg>
        <pc:picChg chg="mod">
          <ac:chgData name="Lucas Lin 林彥呈" userId="8b9713a5-baf6-45c8-a2bd-a0ea37d0697d" providerId="ADAL" clId="{87FB3650-DFB0-4360-A420-61DB16A9CF48}" dt="2022-03-02T02:29:05.525" v="3203"/>
          <ac:picMkLst>
            <pc:docMk/>
            <pc:sldMk cId="596791909" sldId="256"/>
            <ac:picMk id="27" creationId="{8FE8E78F-1345-4DD9-9F78-BFF3629681D0}"/>
          </ac:picMkLst>
        </pc:picChg>
        <pc:picChg chg="mod">
          <ac:chgData name="Lucas Lin 林彥呈" userId="8b9713a5-baf6-45c8-a2bd-a0ea37d0697d" providerId="ADAL" clId="{87FB3650-DFB0-4360-A420-61DB16A9CF48}" dt="2022-03-02T02:29:05.525" v="3203"/>
          <ac:picMkLst>
            <pc:docMk/>
            <pc:sldMk cId="596791909" sldId="256"/>
            <ac:picMk id="28" creationId="{F2D76100-8053-4021-AC68-DDCF8B3E7AF5}"/>
          </ac:picMkLst>
        </pc:picChg>
        <pc:picChg chg="add del mod">
          <ac:chgData name="Lucas Lin 林彥呈" userId="8b9713a5-baf6-45c8-a2bd-a0ea37d0697d" providerId="ADAL" clId="{87FB3650-DFB0-4360-A420-61DB16A9CF48}" dt="2022-03-02T02:34:17.526" v="3257" actId="478"/>
          <ac:picMkLst>
            <pc:docMk/>
            <pc:sldMk cId="596791909" sldId="256"/>
            <ac:picMk id="29" creationId="{709F202A-C1B4-4D68-8552-1A1300B1E4AD}"/>
          </ac:picMkLst>
        </pc:picChg>
        <pc:picChg chg="add del mod">
          <ac:chgData name="Lucas Lin 林彥呈" userId="8b9713a5-baf6-45c8-a2bd-a0ea37d0697d" providerId="ADAL" clId="{87FB3650-DFB0-4360-A420-61DB16A9CF48}" dt="2022-03-02T02:34:17.526" v="3257" actId="478"/>
          <ac:picMkLst>
            <pc:docMk/>
            <pc:sldMk cId="596791909" sldId="256"/>
            <ac:picMk id="30" creationId="{29B8C1D9-C09E-49AA-99FE-2D11EDDCF2E0}"/>
          </ac:picMkLst>
        </pc:picChg>
        <pc:picChg chg="add del mod">
          <ac:chgData name="Lucas Lin 林彥呈" userId="8b9713a5-baf6-45c8-a2bd-a0ea37d0697d" providerId="ADAL" clId="{87FB3650-DFB0-4360-A420-61DB16A9CF48}" dt="2022-03-02T02:34:17.526" v="3257" actId="478"/>
          <ac:picMkLst>
            <pc:docMk/>
            <pc:sldMk cId="596791909" sldId="256"/>
            <ac:picMk id="31" creationId="{20E8E0A7-F65A-46A9-8405-D604B24B2177}"/>
          </ac:picMkLst>
        </pc:picChg>
        <pc:picChg chg="add del mod">
          <ac:chgData name="Lucas Lin 林彥呈" userId="8b9713a5-baf6-45c8-a2bd-a0ea37d0697d" providerId="ADAL" clId="{87FB3650-DFB0-4360-A420-61DB16A9CF48}" dt="2022-03-02T02:34:16.238" v="3256" actId="478"/>
          <ac:picMkLst>
            <pc:docMk/>
            <pc:sldMk cId="596791909" sldId="256"/>
            <ac:picMk id="32" creationId="{F6C83A21-9E29-4112-A1EB-92D074CBDC11}"/>
          </ac:picMkLst>
        </pc:picChg>
        <pc:picChg chg="add del mod">
          <ac:chgData name="Lucas Lin 林彥呈" userId="8b9713a5-baf6-45c8-a2bd-a0ea37d0697d" providerId="ADAL" clId="{87FB3650-DFB0-4360-A420-61DB16A9CF48}" dt="2022-03-02T02:34:16.238" v="3256" actId="478"/>
          <ac:picMkLst>
            <pc:docMk/>
            <pc:sldMk cId="596791909" sldId="256"/>
            <ac:picMk id="33" creationId="{674FCCA1-903E-4867-A048-FB990CDCF5BD}"/>
          </ac:picMkLst>
        </pc:picChg>
        <pc:picChg chg="add del mod">
          <ac:chgData name="Lucas Lin 林彥呈" userId="8b9713a5-baf6-45c8-a2bd-a0ea37d0697d" providerId="ADAL" clId="{87FB3650-DFB0-4360-A420-61DB16A9CF48}" dt="2022-03-02T02:34:16.238" v="3256" actId="478"/>
          <ac:picMkLst>
            <pc:docMk/>
            <pc:sldMk cId="596791909" sldId="256"/>
            <ac:picMk id="34" creationId="{5DD4C552-4876-463F-A7F9-81B96D6F4DAE}"/>
          </ac:picMkLst>
        </pc:picChg>
        <pc:picChg chg="add mod ord">
          <ac:chgData name="Lucas Lin 林彥呈" userId="8b9713a5-baf6-45c8-a2bd-a0ea37d0697d" providerId="ADAL" clId="{87FB3650-DFB0-4360-A420-61DB16A9CF48}" dt="2022-03-02T02:36:06.472" v="3283" actId="1076"/>
          <ac:picMkLst>
            <pc:docMk/>
            <pc:sldMk cId="596791909" sldId="256"/>
            <ac:picMk id="35" creationId="{B7F7B02C-00AC-4CEF-B6F4-A7CD871D4C94}"/>
          </ac:picMkLst>
        </pc:picChg>
        <pc:picChg chg="add del mod">
          <ac:chgData name="Lucas Lin 林彥呈" userId="8b9713a5-baf6-45c8-a2bd-a0ea37d0697d" providerId="ADAL" clId="{87FB3650-DFB0-4360-A420-61DB16A9CF48}" dt="2022-03-02T02:34:16.238" v="3256" actId="478"/>
          <ac:picMkLst>
            <pc:docMk/>
            <pc:sldMk cId="596791909" sldId="256"/>
            <ac:picMk id="36" creationId="{7B8683DE-A557-4A12-8E78-0C93C25E49F3}"/>
          </ac:picMkLst>
        </pc:picChg>
        <pc:picChg chg="add del mod">
          <ac:chgData name="Lucas Lin 林彥呈" userId="8b9713a5-baf6-45c8-a2bd-a0ea37d0697d" providerId="ADAL" clId="{87FB3650-DFB0-4360-A420-61DB16A9CF48}" dt="2022-03-02T02:34:16.238" v="3256" actId="478"/>
          <ac:picMkLst>
            <pc:docMk/>
            <pc:sldMk cId="596791909" sldId="256"/>
            <ac:picMk id="37" creationId="{99C57E5D-FDEC-4497-B48A-F902140C6840}"/>
          </ac:picMkLst>
        </pc:picChg>
        <pc:picChg chg="add mod ord">
          <ac:chgData name="Lucas Lin 林彥呈" userId="8b9713a5-baf6-45c8-a2bd-a0ea37d0697d" providerId="ADAL" clId="{87FB3650-DFB0-4360-A420-61DB16A9CF48}" dt="2022-03-02T02:36:06.472" v="3283" actId="1076"/>
          <ac:picMkLst>
            <pc:docMk/>
            <pc:sldMk cId="596791909" sldId="256"/>
            <ac:picMk id="38" creationId="{381972A0-BF19-4EF6-B7B3-CC7F49BA1E5A}"/>
          </ac:picMkLst>
        </pc:picChg>
      </pc:sldChg>
      <pc:sldChg chg="addSp delSp modSp add mod modTransition modClrScheme modAnim chgLayout">
        <pc:chgData name="Lucas Lin 林彥呈" userId="8b9713a5-baf6-45c8-a2bd-a0ea37d0697d" providerId="ADAL" clId="{87FB3650-DFB0-4360-A420-61DB16A9CF48}" dt="2022-03-02T09:42:16.933" v="4036"/>
        <pc:sldMkLst>
          <pc:docMk/>
          <pc:sldMk cId="4087570476" sldId="258"/>
        </pc:sldMkLst>
        <pc:spChg chg="mod ord">
          <ac:chgData name="Lucas Lin 林彥呈" userId="8b9713a5-baf6-45c8-a2bd-a0ea37d0697d" providerId="ADAL" clId="{87FB3650-DFB0-4360-A420-61DB16A9CF48}" dt="2022-03-02T02:12:21.950" v="3084" actId="700"/>
          <ac:spMkLst>
            <pc:docMk/>
            <pc:sldMk cId="4087570476" sldId="258"/>
            <ac:spMk id="2" creationId="{6D5A2E02-F867-D24D-AB1E-2747C9B88ECA}"/>
          </ac:spMkLst>
        </pc:spChg>
        <pc:spChg chg="add del mod">
          <ac:chgData name="Lucas Lin 林彥呈" userId="8b9713a5-baf6-45c8-a2bd-a0ea37d0697d" providerId="ADAL" clId="{87FB3650-DFB0-4360-A420-61DB16A9CF48}" dt="2022-03-01T09:02:03.676" v="1650" actId="6264"/>
          <ac:spMkLst>
            <pc:docMk/>
            <pc:sldMk cId="4087570476" sldId="258"/>
            <ac:spMk id="3" creationId="{A151D300-FAB0-4666-86E3-1D5D3548EFC9}"/>
          </ac:spMkLst>
        </pc:spChg>
        <pc:spChg chg="add del">
          <ac:chgData name="Lucas Lin 林彥呈" userId="8b9713a5-baf6-45c8-a2bd-a0ea37d0697d" providerId="ADAL" clId="{87FB3650-DFB0-4360-A420-61DB16A9CF48}" dt="2022-03-01T09:11:11.439" v="2587" actId="22"/>
          <ac:spMkLst>
            <pc:docMk/>
            <pc:sldMk cId="4087570476" sldId="258"/>
            <ac:spMk id="9" creationId="{08271F5F-D831-4309-B303-53BDFBEE3771}"/>
          </ac:spMkLst>
        </pc:spChg>
        <pc:picChg chg="mod modCrop">
          <ac:chgData name="Lucas Lin 林彥呈" userId="8b9713a5-baf6-45c8-a2bd-a0ea37d0697d" providerId="ADAL" clId="{87FB3650-DFB0-4360-A420-61DB16A9CF48}" dt="2022-03-02T04:11:09.675" v="3953" actId="1076"/>
          <ac:picMkLst>
            <pc:docMk/>
            <pc:sldMk cId="4087570476" sldId="258"/>
            <ac:picMk id="7" creationId="{29F16558-A48E-5E46-A483-76EC8DC7933B}"/>
          </ac:picMkLst>
        </pc:picChg>
        <pc:picChg chg="mod">
          <ac:chgData name="Lucas Lin 林彥呈" userId="8b9713a5-baf6-45c8-a2bd-a0ea37d0697d" providerId="ADAL" clId="{87FB3650-DFB0-4360-A420-61DB16A9CF48}" dt="2022-03-02T04:11:09.675" v="3953" actId="1076"/>
          <ac:picMkLst>
            <pc:docMk/>
            <pc:sldMk cId="4087570476" sldId="258"/>
            <ac:picMk id="8" creationId="{8A4D3E89-2757-F34D-8FA6-695864839B51}"/>
          </ac:picMkLst>
        </pc:picChg>
        <pc:picChg chg="add mod">
          <ac:chgData name="Lucas Lin 林彥呈" userId="8b9713a5-baf6-45c8-a2bd-a0ea37d0697d" providerId="ADAL" clId="{87FB3650-DFB0-4360-A420-61DB16A9CF48}" dt="2022-03-01T09:11:30.768" v="2588"/>
          <ac:picMkLst>
            <pc:docMk/>
            <pc:sldMk cId="4087570476" sldId="258"/>
            <ac:picMk id="10" creationId="{20C8BA36-4374-4B1F-98F8-45085344BB41}"/>
          </ac:picMkLst>
        </pc:picChg>
        <pc:picChg chg="add mod ord">
          <ac:chgData name="Lucas Lin 林彥呈" userId="8b9713a5-baf6-45c8-a2bd-a0ea37d0697d" providerId="ADAL" clId="{87FB3650-DFB0-4360-A420-61DB16A9CF48}" dt="2022-03-02T04:11:09.675" v="3953" actId="1076"/>
          <ac:picMkLst>
            <pc:docMk/>
            <pc:sldMk cId="4087570476" sldId="258"/>
            <ac:picMk id="11" creationId="{400110B0-0B2C-4C9A-BDCE-A379A810EC70}"/>
          </ac:picMkLst>
        </pc:picChg>
        <pc:picChg chg="add mod ord">
          <ac:chgData name="Lucas Lin 林彥呈" userId="8b9713a5-baf6-45c8-a2bd-a0ea37d0697d" providerId="ADAL" clId="{87FB3650-DFB0-4360-A420-61DB16A9CF48}" dt="2022-03-02T04:11:09.675" v="3953" actId="1076"/>
          <ac:picMkLst>
            <pc:docMk/>
            <pc:sldMk cId="4087570476" sldId="258"/>
            <ac:picMk id="12" creationId="{7E3AA688-4B4A-4A89-86B1-C45A435771D8}"/>
          </ac:picMkLst>
        </pc:picChg>
      </pc:sldChg>
      <pc:sldChg chg="addSp delSp modSp add mod modTransition modClrScheme chgLayout">
        <pc:chgData name="Lucas Lin 林彥呈" userId="8b9713a5-baf6-45c8-a2bd-a0ea37d0697d" providerId="ADAL" clId="{87FB3650-DFB0-4360-A420-61DB16A9CF48}" dt="2022-03-02T04:08:58.711" v="3931"/>
        <pc:sldMkLst>
          <pc:docMk/>
          <pc:sldMk cId="1690252590" sldId="259"/>
        </pc:sldMkLst>
        <pc:spChg chg="mod ord">
          <ac:chgData name="Lucas Lin 林彥呈" userId="8b9713a5-baf6-45c8-a2bd-a0ea37d0697d" providerId="ADAL" clId="{87FB3650-DFB0-4360-A420-61DB16A9CF48}" dt="2022-03-01T09:06:39.729" v="1715" actId="947"/>
          <ac:spMkLst>
            <pc:docMk/>
            <pc:sldMk cId="1690252590" sldId="259"/>
            <ac:spMk id="2" creationId="{6D5A2E02-F867-D24D-AB1E-2747C9B88ECA}"/>
          </ac:spMkLst>
        </pc:spChg>
        <pc:spChg chg="mod ord">
          <ac:chgData name="Lucas Lin 林彥呈" userId="8b9713a5-baf6-45c8-a2bd-a0ea37d0697d" providerId="ADAL" clId="{87FB3650-DFB0-4360-A420-61DB16A9CF48}" dt="2022-03-01T09:10:21.493" v="2584" actId="20577"/>
          <ac:spMkLst>
            <pc:docMk/>
            <pc:sldMk cId="1690252590" sldId="259"/>
            <ac:spMk id="3" creationId="{98B8B138-4C0E-A945-BB9E-4CFA5794E813}"/>
          </ac:spMkLst>
        </pc:spChg>
        <pc:spChg chg="add del mod">
          <ac:chgData name="Lucas Lin 林彥呈" userId="8b9713a5-baf6-45c8-a2bd-a0ea37d0697d" providerId="ADAL" clId="{87FB3650-DFB0-4360-A420-61DB16A9CF48}" dt="2022-03-01T09:02:03.676" v="1650" actId="6264"/>
          <ac:spMkLst>
            <pc:docMk/>
            <pc:sldMk cId="1690252590" sldId="259"/>
            <ac:spMk id="4" creationId="{01989E7A-37EE-4CBA-A28E-059FEF49837F}"/>
          </ac:spMkLst>
        </pc:spChg>
        <pc:spChg chg="add del mod">
          <ac:chgData name="Lucas Lin 林彥呈" userId="8b9713a5-baf6-45c8-a2bd-a0ea37d0697d" providerId="ADAL" clId="{87FB3650-DFB0-4360-A420-61DB16A9CF48}" dt="2022-03-01T09:07:08.868" v="2528" actId="478"/>
          <ac:spMkLst>
            <pc:docMk/>
            <pc:sldMk cId="1690252590" sldId="259"/>
            <ac:spMk id="8" creationId="{8F906375-F7ED-412C-9CAC-5AE21BB48282}"/>
          </ac:spMkLst>
        </pc:spChg>
        <pc:picChg chg="mod">
          <ac:chgData name="Lucas Lin 林彥呈" userId="8b9713a5-baf6-45c8-a2bd-a0ea37d0697d" providerId="ADAL" clId="{87FB3650-DFB0-4360-A420-61DB16A9CF48}" dt="2022-03-01T09:06:01.271" v="1674" actId="1076"/>
          <ac:picMkLst>
            <pc:docMk/>
            <pc:sldMk cId="1690252590" sldId="259"/>
            <ac:picMk id="5" creationId="{A5371FE8-066E-9D4A-AAD3-6BC25C5AAFFE}"/>
          </ac:picMkLst>
        </pc:picChg>
        <pc:picChg chg="add mod">
          <ac:chgData name="Lucas Lin 林彥呈" userId="8b9713a5-baf6-45c8-a2bd-a0ea37d0697d" providerId="ADAL" clId="{87FB3650-DFB0-4360-A420-61DB16A9CF48}" dt="2022-03-01T09:05:59.076" v="1673"/>
          <ac:picMkLst>
            <pc:docMk/>
            <pc:sldMk cId="1690252590" sldId="259"/>
            <ac:picMk id="6" creationId="{99277B97-4CCD-4E31-A61F-704356A3D27B}"/>
          </ac:picMkLst>
        </pc:picChg>
      </pc:sldChg>
      <pc:sldChg chg="addSp delSp modSp add mod modTransition modClrScheme chgLayout">
        <pc:chgData name="Lucas Lin 林彥呈" userId="8b9713a5-baf6-45c8-a2bd-a0ea37d0697d" providerId="ADAL" clId="{87FB3650-DFB0-4360-A420-61DB16A9CF48}" dt="2022-03-02T04:08:58.711" v="3931"/>
        <pc:sldMkLst>
          <pc:docMk/>
          <pc:sldMk cId="2644124496" sldId="260"/>
        </pc:sldMkLst>
        <pc:spChg chg="mod ord">
          <ac:chgData name="Lucas Lin 林彥呈" userId="8b9713a5-baf6-45c8-a2bd-a0ea37d0697d" providerId="ADAL" clId="{87FB3650-DFB0-4360-A420-61DB16A9CF48}" dt="2022-03-01T09:06:39.794" v="1723" actId="947"/>
          <ac:spMkLst>
            <pc:docMk/>
            <pc:sldMk cId="2644124496" sldId="260"/>
            <ac:spMk id="2" creationId="{6D5A2E02-F867-D24D-AB1E-2747C9B88ECA}"/>
          </ac:spMkLst>
        </pc:spChg>
        <pc:spChg chg="mod ord">
          <ac:chgData name="Lucas Lin 林彥呈" userId="8b9713a5-baf6-45c8-a2bd-a0ea37d0697d" providerId="ADAL" clId="{87FB3650-DFB0-4360-A420-61DB16A9CF48}" dt="2022-03-01T09:28:45.607" v="2602" actId="1076"/>
          <ac:spMkLst>
            <pc:docMk/>
            <pc:sldMk cId="2644124496" sldId="260"/>
            <ac:spMk id="3" creationId="{98B8B138-4C0E-A945-BB9E-4CFA5794E813}"/>
          </ac:spMkLst>
        </pc:spChg>
        <pc:spChg chg="add del mod">
          <ac:chgData name="Lucas Lin 林彥呈" userId="8b9713a5-baf6-45c8-a2bd-a0ea37d0697d" providerId="ADAL" clId="{87FB3650-DFB0-4360-A420-61DB16A9CF48}" dt="2022-03-01T09:02:03.676" v="1650" actId="6264"/>
          <ac:spMkLst>
            <pc:docMk/>
            <pc:sldMk cId="2644124496" sldId="260"/>
            <ac:spMk id="4" creationId="{9C0F2BCD-5C9C-4ACD-8D4D-2F00DFBC2A79}"/>
          </ac:spMkLst>
        </pc:spChg>
        <pc:picChg chg="add mod">
          <ac:chgData name="Lucas Lin 林彥呈" userId="8b9713a5-baf6-45c8-a2bd-a0ea37d0697d" providerId="ADAL" clId="{87FB3650-DFB0-4360-A420-61DB16A9CF48}" dt="2022-03-01T09:08:53.700" v="2567"/>
          <ac:picMkLst>
            <pc:docMk/>
            <pc:sldMk cId="2644124496" sldId="260"/>
            <ac:picMk id="7" creationId="{15BFACFD-0B91-4614-83CE-97C2D6799671}"/>
          </ac:picMkLst>
        </pc:picChg>
      </pc:sldChg>
      <pc:sldChg chg="addSp delSp modSp add mod modTransition modClrScheme chgLayout">
        <pc:chgData name="Lucas Lin 林彥呈" userId="8b9713a5-baf6-45c8-a2bd-a0ea37d0697d" providerId="ADAL" clId="{87FB3650-DFB0-4360-A420-61DB16A9CF48}" dt="2022-03-02T04:08:58.711" v="3931"/>
        <pc:sldMkLst>
          <pc:docMk/>
          <pc:sldMk cId="2496782554" sldId="261"/>
        </pc:sldMkLst>
        <pc:spChg chg="mod ord">
          <ac:chgData name="Lucas Lin 林彥呈" userId="8b9713a5-baf6-45c8-a2bd-a0ea37d0697d" providerId="ADAL" clId="{87FB3650-DFB0-4360-A420-61DB16A9CF48}" dt="2022-03-02T01:40:11.043" v="2721" actId="700"/>
          <ac:spMkLst>
            <pc:docMk/>
            <pc:sldMk cId="2496782554" sldId="261"/>
            <ac:spMk id="2" creationId="{6D5A2E02-F867-D24D-AB1E-2747C9B88ECA}"/>
          </ac:spMkLst>
        </pc:spChg>
        <pc:spChg chg="add del mod">
          <ac:chgData name="Lucas Lin 林彥呈" userId="8b9713a5-baf6-45c8-a2bd-a0ea37d0697d" providerId="ADAL" clId="{87FB3650-DFB0-4360-A420-61DB16A9CF48}" dt="2022-03-01T09:02:03.676" v="1650" actId="6264"/>
          <ac:spMkLst>
            <pc:docMk/>
            <pc:sldMk cId="2496782554" sldId="261"/>
            <ac:spMk id="4" creationId="{5332BED6-225C-43E2-9ED1-5D9F6B5D9162}"/>
          </ac:spMkLst>
        </pc:spChg>
        <pc:spChg chg="mod ord">
          <ac:chgData name="Lucas Lin 林彥呈" userId="8b9713a5-baf6-45c8-a2bd-a0ea37d0697d" providerId="ADAL" clId="{87FB3650-DFB0-4360-A420-61DB16A9CF48}" dt="2022-03-02T01:43:35.461" v="2757" actId="403"/>
          <ac:spMkLst>
            <pc:docMk/>
            <pc:sldMk cId="2496782554" sldId="261"/>
            <ac:spMk id="5" creationId="{DDDEF97D-2C1F-1745-AFF5-7671E7A8082F}"/>
          </ac:spMkLst>
        </pc:spChg>
        <pc:picChg chg="mod">
          <ac:chgData name="Lucas Lin 林彥呈" userId="8b9713a5-baf6-45c8-a2bd-a0ea37d0697d" providerId="ADAL" clId="{87FB3650-DFB0-4360-A420-61DB16A9CF48}" dt="2022-03-01T09:30:47.061" v="2623" actId="1076"/>
          <ac:picMkLst>
            <pc:docMk/>
            <pc:sldMk cId="2496782554" sldId="261"/>
            <ac:picMk id="3" creationId="{47679DD3-8E8B-8945-8352-CF001301162C}"/>
          </ac:picMkLst>
        </pc:picChg>
        <pc:picChg chg="add mod">
          <ac:chgData name="Lucas Lin 林彥呈" userId="8b9713a5-baf6-45c8-a2bd-a0ea37d0697d" providerId="ADAL" clId="{87FB3650-DFB0-4360-A420-61DB16A9CF48}" dt="2022-03-01T09:30:23.027" v="2618"/>
          <ac:picMkLst>
            <pc:docMk/>
            <pc:sldMk cId="2496782554" sldId="261"/>
            <ac:picMk id="6" creationId="{EEE3B45A-889A-405A-A786-75E7FC185508}"/>
          </ac:picMkLst>
        </pc:picChg>
        <pc:picChg chg="add mod ord">
          <ac:chgData name="Lucas Lin 林彥呈" userId="8b9713a5-baf6-45c8-a2bd-a0ea37d0697d" providerId="ADAL" clId="{87FB3650-DFB0-4360-A420-61DB16A9CF48}" dt="2022-03-02T01:43:16.990" v="2748" actId="1038"/>
          <ac:picMkLst>
            <pc:docMk/>
            <pc:sldMk cId="2496782554" sldId="261"/>
            <ac:picMk id="7" creationId="{7A147AD4-4EA7-4672-AFDB-AD846658A387}"/>
          </ac:picMkLst>
        </pc:picChg>
      </pc:sldChg>
      <pc:sldChg chg="addSp delSp modSp add mod modTransition modClrScheme chgLayout">
        <pc:chgData name="Lucas Lin 林彥呈" userId="8b9713a5-baf6-45c8-a2bd-a0ea37d0697d" providerId="ADAL" clId="{87FB3650-DFB0-4360-A420-61DB16A9CF48}" dt="2022-03-02T04:08:58.711" v="3931"/>
        <pc:sldMkLst>
          <pc:docMk/>
          <pc:sldMk cId="4187860611" sldId="262"/>
        </pc:sldMkLst>
        <pc:spChg chg="mod ord">
          <ac:chgData name="Lucas Lin 林彥呈" userId="8b9713a5-baf6-45c8-a2bd-a0ea37d0697d" providerId="ADAL" clId="{87FB3650-DFB0-4360-A420-61DB16A9CF48}" dt="2022-03-02T01:40:11.043" v="2721" actId="700"/>
          <ac:spMkLst>
            <pc:docMk/>
            <pc:sldMk cId="4187860611" sldId="262"/>
            <ac:spMk id="2" creationId="{6D5A2E02-F867-D24D-AB1E-2747C9B88ECA}"/>
          </ac:spMkLst>
        </pc:spChg>
        <pc:spChg chg="add del mod">
          <ac:chgData name="Lucas Lin 林彥呈" userId="8b9713a5-baf6-45c8-a2bd-a0ea37d0697d" providerId="ADAL" clId="{87FB3650-DFB0-4360-A420-61DB16A9CF48}" dt="2022-03-01T09:02:03.676" v="1650" actId="6264"/>
          <ac:spMkLst>
            <pc:docMk/>
            <pc:sldMk cId="4187860611" sldId="262"/>
            <ac:spMk id="3" creationId="{544AE53F-EE54-48EA-9331-E6F9B97476ED}"/>
          </ac:spMkLst>
        </pc:spChg>
        <pc:spChg chg="mod ord">
          <ac:chgData name="Lucas Lin 林彥呈" userId="8b9713a5-baf6-45c8-a2bd-a0ea37d0697d" providerId="ADAL" clId="{87FB3650-DFB0-4360-A420-61DB16A9CF48}" dt="2022-03-02T01:44:28.270" v="2782" actId="14100"/>
          <ac:spMkLst>
            <pc:docMk/>
            <pc:sldMk cId="4187860611" sldId="262"/>
            <ac:spMk id="5" creationId="{DDDEF97D-2C1F-1745-AFF5-7671E7A8082F}"/>
          </ac:spMkLst>
        </pc:spChg>
        <pc:picChg chg="mod">
          <ac:chgData name="Lucas Lin 林彥呈" userId="8b9713a5-baf6-45c8-a2bd-a0ea37d0697d" providerId="ADAL" clId="{87FB3650-DFB0-4360-A420-61DB16A9CF48}" dt="2022-03-02T01:44:33.433" v="2783" actId="1076"/>
          <ac:picMkLst>
            <pc:docMk/>
            <pc:sldMk cId="4187860611" sldId="262"/>
            <ac:picMk id="4" creationId="{6E9B7D32-E14C-8541-BF73-E34B605F6911}"/>
          </ac:picMkLst>
        </pc:picChg>
        <pc:picChg chg="add mod">
          <ac:chgData name="Lucas Lin 林彥呈" userId="8b9713a5-baf6-45c8-a2bd-a0ea37d0697d" providerId="ADAL" clId="{87FB3650-DFB0-4360-A420-61DB16A9CF48}" dt="2022-03-01T09:31:21.698" v="2628"/>
          <ac:picMkLst>
            <pc:docMk/>
            <pc:sldMk cId="4187860611" sldId="262"/>
            <ac:picMk id="6" creationId="{51B357C1-4C4C-4C54-840A-9A2BE6EE5F69}"/>
          </ac:picMkLst>
        </pc:picChg>
        <pc:picChg chg="add mod ord">
          <ac:chgData name="Lucas Lin 林彥呈" userId="8b9713a5-baf6-45c8-a2bd-a0ea37d0697d" providerId="ADAL" clId="{87FB3650-DFB0-4360-A420-61DB16A9CF48}" dt="2022-03-02T01:43:55.645" v="2761" actId="167"/>
          <ac:picMkLst>
            <pc:docMk/>
            <pc:sldMk cId="4187860611" sldId="262"/>
            <ac:picMk id="7" creationId="{12824820-62C6-4B10-AEFB-2BD0991280CD}"/>
          </ac:picMkLst>
        </pc:picChg>
      </pc:sldChg>
      <pc:sldChg chg="addSp delSp modSp add mod modTransition modClrScheme chgLayout">
        <pc:chgData name="Lucas Lin 林彥呈" userId="8b9713a5-baf6-45c8-a2bd-a0ea37d0697d" providerId="ADAL" clId="{87FB3650-DFB0-4360-A420-61DB16A9CF48}" dt="2022-03-02T04:08:58.711" v="3931"/>
        <pc:sldMkLst>
          <pc:docMk/>
          <pc:sldMk cId="639806716" sldId="263"/>
        </pc:sldMkLst>
        <pc:spChg chg="mod ord">
          <ac:chgData name="Lucas Lin 林彥呈" userId="8b9713a5-baf6-45c8-a2bd-a0ea37d0697d" providerId="ADAL" clId="{87FB3650-DFB0-4360-A420-61DB16A9CF48}" dt="2022-03-02T01:40:11.043" v="2721" actId="700"/>
          <ac:spMkLst>
            <pc:docMk/>
            <pc:sldMk cId="639806716" sldId="263"/>
            <ac:spMk id="2" creationId="{6D5A2E02-F867-D24D-AB1E-2747C9B88ECA}"/>
          </ac:spMkLst>
        </pc:spChg>
        <pc:spChg chg="add del mod">
          <ac:chgData name="Lucas Lin 林彥呈" userId="8b9713a5-baf6-45c8-a2bd-a0ea37d0697d" providerId="ADAL" clId="{87FB3650-DFB0-4360-A420-61DB16A9CF48}" dt="2022-03-01T09:02:03.676" v="1650" actId="6264"/>
          <ac:spMkLst>
            <pc:docMk/>
            <pc:sldMk cId="639806716" sldId="263"/>
            <ac:spMk id="3" creationId="{28FBB8BB-7DA9-4516-B5D8-F922DAE0E8BA}"/>
          </ac:spMkLst>
        </pc:spChg>
        <pc:spChg chg="mod ord">
          <ac:chgData name="Lucas Lin 林彥呈" userId="8b9713a5-baf6-45c8-a2bd-a0ea37d0697d" providerId="ADAL" clId="{87FB3650-DFB0-4360-A420-61DB16A9CF48}" dt="2022-03-02T02:06:18.864" v="3051" actId="1076"/>
          <ac:spMkLst>
            <pc:docMk/>
            <pc:sldMk cId="639806716" sldId="263"/>
            <ac:spMk id="5" creationId="{DDDEF97D-2C1F-1745-AFF5-7671E7A8082F}"/>
          </ac:spMkLst>
        </pc:spChg>
        <pc:picChg chg="mod">
          <ac:chgData name="Lucas Lin 林彥呈" userId="8b9713a5-baf6-45c8-a2bd-a0ea37d0697d" providerId="ADAL" clId="{87FB3650-DFB0-4360-A420-61DB16A9CF48}" dt="2022-03-02T02:06:18.864" v="3051" actId="1076"/>
          <ac:picMkLst>
            <pc:docMk/>
            <pc:sldMk cId="639806716" sldId="263"/>
            <ac:picMk id="6" creationId="{CA3441FC-EA82-F448-AFB4-869B3A74688F}"/>
          </ac:picMkLst>
        </pc:picChg>
        <pc:picChg chg="add mod">
          <ac:chgData name="Lucas Lin 林彥呈" userId="8b9713a5-baf6-45c8-a2bd-a0ea37d0697d" providerId="ADAL" clId="{87FB3650-DFB0-4360-A420-61DB16A9CF48}" dt="2022-03-01T10:27:22.395" v="2668"/>
          <ac:picMkLst>
            <pc:docMk/>
            <pc:sldMk cId="639806716" sldId="263"/>
            <ac:picMk id="7" creationId="{BADFC80D-632C-4B31-B3BD-6A39C9BEA8C8}"/>
          </ac:picMkLst>
        </pc:picChg>
        <pc:picChg chg="add mod ord">
          <ac:chgData name="Lucas Lin 林彥呈" userId="8b9713a5-baf6-45c8-a2bd-a0ea37d0697d" providerId="ADAL" clId="{87FB3650-DFB0-4360-A420-61DB16A9CF48}" dt="2022-03-02T02:06:18.864" v="3051" actId="1076"/>
          <ac:picMkLst>
            <pc:docMk/>
            <pc:sldMk cId="639806716" sldId="263"/>
            <ac:picMk id="8" creationId="{91CBF331-9938-4684-97C2-C63E474F93B6}"/>
          </ac:picMkLst>
        </pc:picChg>
      </pc:sldChg>
      <pc:sldChg chg="addSp delSp modSp add mod modTransition modClrScheme chgLayout">
        <pc:chgData name="Lucas Lin 林彥呈" userId="8b9713a5-baf6-45c8-a2bd-a0ea37d0697d" providerId="ADAL" clId="{87FB3650-DFB0-4360-A420-61DB16A9CF48}" dt="2022-03-02T04:08:58.711" v="3931"/>
        <pc:sldMkLst>
          <pc:docMk/>
          <pc:sldMk cId="3449135549" sldId="264"/>
        </pc:sldMkLst>
        <pc:spChg chg="mod ord">
          <ac:chgData name="Lucas Lin 林彥呈" userId="8b9713a5-baf6-45c8-a2bd-a0ea37d0697d" providerId="ADAL" clId="{87FB3650-DFB0-4360-A420-61DB16A9CF48}" dt="2022-03-02T01:40:11.043" v="2721" actId="700"/>
          <ac:spMkLst>
            <pc:docMk/>
            <pc:sldMk cId="3449135549" sldId="264"/>
            <ac:spMk id="2" creationId="{6D5A2E02-F867-D24D-AB1E-2747C9B88ECA}"/>
          </ac:spMkLst>
        </pc:spChg>
        <pc:spChg chg="add del mod">
          <ac:chgData name="Lucas Lin 林彥呈" userId="8b9713a5-baf6-45c8-a2bd-a0ea37d0697d" providerId="ADAL" clId="{87FB3650-DFB0-4360-A420-61DB16A9CF48}" dt="2022-03-01T09:02:03.676" v="1650" actId="6264"/>
          <ac:spMkLst>
            <pc:docMk/>
            <pc:sldMk cId="3449135549" sldId="264"/>
            <ac:spMk id="3" creationId="{3259E4BA-21E5-4100-910A-7E8EB0E8BCA6}"/>
          </ac:spMkLst>
        </pc:spChg>
        <pc:spChg chg="mod ord">
          <ac:chgData name="Lucas Lin 林彥呈" userId="8b9713a5-baf6-45c8-a2bd-a0ea37d0697d" providerId="ADAL" clId="{87FB3650-DFB0-4360-A420-61DB16A9CF48}" dt="2022-03-02T01:45:24.013" v="2813" actId="1038"/>
          <ac:spMkLst>
            <pc:docMk/>
            <pc:sldMk cId="3449135549" sldId="264"/>
            <ac:spMk id="5" creationId="{DDDEF97D-2C1F-1745-AFF5-7671E7A8082F}"/>
          </ac:spMkLst>
        </pc:spChg>
        <pc:picChg chg="mod">
          <ac:chgData name="Lucas Lin 林彥呈" userId="8b9713a5-baf6-45c8-a2bd-a0ea37d0697d" providerId="ADAL" clId="{87FB3650-DFB0-4360-A420-61DB16A9CF48}" dt="2022-03-02T01:44:49.775" v="2787" actId="1076"/>
          <ac:picMkLst>
            <pc:docMk/>
            <pc:sldMk cId="3449135549" sldId="264"/>
            <ac:picMk id="6" creationId="{B158BB36-8627-8948-AB93-6B6996EE0450}"/>
          </ac:picMkLst>
        </pc:picChg>
        <pc:picChg chg="add mod">
          <ac:chgData name="Lucas Lin 林彥呈" userId="8b9713a5-baf6-45c8-a2bd-a0ea37d0697d" providerId="ADAL" clId="{87FB3650-DFB0-4360-A420-61DB16A9CF48}" dt="2022-03-01T10:26:46.421" v="2655"/>
          <ac:picMkLst>
            <pc:docMk/>
            <pc:sldMk cId="3449135549" sldId="264"/>
            <ac:picMk id="7" creationId="{1C525596-997C-41FD-BD18-DEDB70EB0211}"/>
          </ac:picMkLst>
        </pc:picChg>
        <pc:picChg chg="mod ord">
          <ac:chgData name="Lucas Lin 林彥呈" userId="8b9713a5-baf6-45c8-a2bd-a0ea37d0697d" providerId="ADAL" clId="{87FB3650-DFB0-4360-A420-61DB16A9CF48}" dt="2022-03-02T01:45:00.684" v="2789" actId="1076"/>
          <ac:picMkLst>
            <pc:docMk/>
            <pc:sldMk cId="3449135549" sldId="264"/>
            <ac:picMk id="8" creationId="{2070BF2F-B8B3-B447-A068-915B54FB275D}"/>
          </ac:picMkLst>
        </pc:picChg>
        <pc:picChg chg="add mod ord">
          <ac:chgData name="Lucas Lin 林彥呈" userId="8b9713a5-baf6-45c8-a2bd-a0ea37d0697d" providerId="ADAL" clId="{87FB3650-DFB0-4360-A420-61DB16A9CF48}" dt="2022-03-02T01:44:46.481" v="2786" actId="167"/>
          <ac:picMkLst>
            <pc:docMk/>
            <pc:sldMk cId="3449135549" sldId="264"/>
            <ac:picMk id="9" creationId="{5333D994-0490-40A2-ACDA-808AFD9571C8}"/>
          </ac:picMkLst>
        </pc:picChg>
      </pc:sldChg>
      <pc:sldChg chg="addSp delSp modSp add mod modTransition modClrScheme chgLayout">
        <pc:chgData name="Lucas Lin 林彥呈" userId="8b9713a5-baf6-45c8-a2bd-a0ea37d0697d" providerId="ADAL" clId="{87FB3650-DFB0-4360-A420-61DB16A9CF48}" dt="2022-03-02T04:08:58.711" v="3931"/>
        <pc:sldMkLst>
          <pc:docMk/>
          <pc:sldMk cId="634776301" sldId="265"/>
        </pc:sldMkLst>
        <pc:spChg chg="mod ord">
          <ac:chgData name="Lucas Lin 林彥呈" userId="8b9713a5-baf6-45c8-a2bd-a0ea37d0697d" providerId="ADAL" clId="{87FB3650-DFB0-4360-A420-61DB16A9CF48}" dt="2022-03-02T01:40:11.043" v="2721" actId="700"/>
          <ac:spMkLst>
            <pc:docMk/>
            <pc:sldMk cId="634776301" sldId="265"/>
            <ac:spMk id="2" creationId="{6D5A2E02-F867-D24D-AB1E-2747C9B88ECA}"/>
          </ac:spMkLst>
        </pc:spChg>
        <pc:spChg chg="add del mod">
          <ac:chgData name="Lucas Lin 林彥呈" userId="8b9713a5-baf6-45c8-a2bd-a0ea37d0697d" providerId="ADAL" clId="{87FB3650-DFB0-4360-A420-61DB16A9CF48}" dt="2022-03-01T09:02:03.676" v="1650" actId="6264"/>
          <ac:spMkLst>
            <pc:docMk/>
            <pc:sldMk cId="634776301" sldId="265"/>
            <ac:spMk id="3" creationId="{415B89B5-F592-4D2E-B849-62D6621B92CD}"/>
          </ac:spMkLst>
        </pc:spChg>
        <pc:spChg chg="mod ord">
          <ac:chgData name="Lucas Lin 林彥呈" userId="8b9713a5-baf6-45c8-a2bd-a0ea37d0697d" providerId="ADAL" clId="{87FB3650-DFB0-4360-A420-61DB16A9CF48}" dt="2022-03-02T02:04:00.705" v="3017" actId="14100"/>
          <ac:spMkLst>
            <pc:docMk/>
            <pc:sldMk cId="634776301" sldId="265"/>
            <ac:spMk id="5" creationId="{DDDEF97D-2C1F-1745-AFF5-7671E7A8082F}"/>
          </ac:spMkLst>
        </pc:spChg>
        <pc:spChg chg="add mod">
          <ac:chgData name="Lucas Lin 林彥呈" userId="8b9713a5-baf6-45c8-a2bd-a0ea37d0697d" providerId="ADAL" clId="{87FB3650-DFB0-4360-A420-61DB16A9CF48}" dt="2022-03-02T02:02:40.890" v="2998" actId="164"/>
          <ac:spMkLst>
            <pc:docMk/>
            <pc:sldMk cId="634776301" sldId="265"/>
            <ac:spMk id="32" creationId="{F850390E-3DE7-48EB-ACAA-58FDC5D66C2F}"/>
          </ac:spMkLst>
        </pc:spChg>
        <pc:spChg chg="mod">
          <ac:chgData name="Lucas Lin 林彥呈" userId="8b9713a5-baf6-45c8-a2bd-a0ea37d0697d" providerId="ADAL" clId="{87FB3650-DFB0-4360-A420-61DB16A9CF48}" dt="2022-03-02T02:02:40.890" v="2998" actId="164"/>
          <ac:spMkLst>
            <pc:docMk/>
            <pc:sldMk cId="634776301" sldId="265"/>
            <ac:spMk id="35" creationId="{84F7E4E3-2CB6-4F4A-85A7-C679C56F981C}"/>
          </ac:spMkLst>
        </pc:spChg>
        <pc:spChg chg="mod">
          <ac:chgData name="Lucas Lin 林彥呈" userId="8b9713a5-baf6-45c8-a2bd-a0ea37d0697d" providerId="ADAL" clId="{87FB3650-DFB0-4360-A420-61DB16A9CF48}" dt="2022-03-02T02:02:40.890" v="2998" actId="164"/>
          <ac:spMkLst>
            <pc:docMk/>
            <pc:sldMk cId="634776301" sldId="265"/>
            <ac:spMk id="36" creationId="{599B0D5C-B176-D548-915B-6755F8E10D29}"/>
          </ac:spMkLst>
        </pc:spChg>
        <pc:spChg chg="add mod">
          <ac:chgData name="Lucas Lin 林彥呈" userId="8b9713a5-baf6-45c8-a2bd-a0ea37d0697d" providerId="ADAL" clId="{87FB3650-DFB0-4360-A420-61DB16A9CF48}" dt="2022-03-02T02:02:40.890" v="2998" actId="164"/>
          <ac:spMkLst>
            <pc:docMk/>
            <pc:sldMk cId="634776301" sldId="265"/>
            <ac:spMk id="37" creationId="{9A68CD71-356F-4843-BA51-5799E5B87437}"/>
          </ac:spMkLst>
        </pc:spChg>
        <pc:spChg chg="add mod">
          <ac:chgData name="Lucas Lin 林彥呈" userId="8b9713a5-baf6-45c8-a2bd-a0ea37d0697d" providerId="ADAL" clId="{87FB3650-DFB0-4360-A420-61DB16A9CF48}" dt="2022-03-02T02:02:40.890" v="2998" actId="164"/>
          <ac:spMkLst>
            <pc:docMk/>
            <pc:sldMk cId="634776301" sldId="265"/>
            <ac:spMk id="38" creationId="{4AA2718B-8098-4D05-8017-B114774B2FE4}"/>
          </ac:spMkLst>
        </pc:spChg>
        <pc:spChg chg="add mod">
          <ac:chgData name="Lucas Lin 林彥呈" userId="8b9713a5-baf6-45c8-a2bd-a0ea37d0697d" providerId="ADAL" clId="{87FB3650-DFB0-4360-A420-61DB16A9CF48}" dt="2022-03-02T02:02:40.890" v="2998" actId="164"/>
          <ac:spMkLst>
            <pc:docMk/>
            <pc:sldMk cId="634776301" sldId="265"/>
            <ac:spMk id="39" creationId="{B28344B7-E107-447C-8938-BECA16918AC6}"/>
          </ac:spMkLst>
        </pc:spChg>
        <pc:spChg chg="add mod">
          <ac:chgData name="Lucas Lin 林彥呈" userId="8b9713a5-baf6-45c8-a2bd-a0ea37d0697d" providerId="ADAL" clId="{87FB3650-DFB0-4360-A420-61DB16A9CF48}" dt="2022-03-02T02:03:49.578" v="3015" actId="552"/>
          <ac:spMkLst>
            <pc:docMk/>
            <pc:sldMk cId="634776301" sldId="265"/>
            <ac:spMk id="48" creationId="{23B9179C-BBC9-4681-9D6B-195EE1901F4C}"/>
          </ac:spMkLst>
        </pc:spChg>
        <pc:spChg chg="add mod">
          <ac:chgData name="Lucas Lin 林彥呈" userId="8b9713a5-baf6-45c8-a2bd-a0ea37d0697d" providerId="ADAL" clId="{87FB3650-DFB0-4360-A420-61DB16A9CF48}" dt="2022-03-02T02:03:49.578" v="3015" actId="552"/>
          <ac:spMkLst>
            <pc:docMk/>
            <pc:sldMk cId="634776301" sldId="265"/>
            <ac:spMk id="49" creationId="{A1806CE1-8C51-4450-A9A2-6E3C6695C2D0}"/>
          </ac:spMkLst>
        </pc:spChg>
        <pc:spChg chg="add mod">
          <ac:chgData name="Lucas Lin 林彥呈" userId="8b9713a5-baf6-45c8-a2bd-a0ea37d0697d" providerId="ADAL" clId="{87FB3650-DFB0-4360-A420-61DB16A9CF48}" dt="2022-03-02T02:03:41.619" v="3013" actId="1076"/>
          <ac:spMkLst>
            <pc:docMk/>
            <pc:sldMk cId="634776301" sldId="265"/>
            <ac:spMk id="50" creationId="{2FBE0CF0-3559-46FE-80E1-8E5BC0164FCC}"/>
          </ac:spMkLst>
        </pc:spChg>
        <pc:spChg chg="add mod">
          <ac:chgData name="Lucas Lin 林彥呈" userId="8b9713a5-baf6-45c8-a2bd-a0ea37d0697d" providerId="ADAL" clId="{87FB3650-DFB0-4360-A420-61DB16A9CF48}" dt="2022-03-02T02:04:19.269" v="3020" actId="1076"/>
          <ac:spMkLst>
            <pc:docMk/>
            <pc:sldMk cId="634776301" sldId="265"/>
            <ac:spMk id="51" creationId="{8AA3F601-7E5C-4783-A48B-1803BAF67AFB}"/>
          </ac:spMkLst>
        </pc:spChg>
        <pc:spChg chg="add mod">
          <ac:chgData name="Lucas Lin 林彥呈" userId="8b9713a5-baf6-45c8-a2bd-a0ea37d0697d" providerId="ADAL" clId="{87FB3650-DFB0-4360-A420-61DB16A9CF48}" dt="2022-03-02T02:03:41.619" v="3013" actId="1076"/>
          <ac:spMkLst>
            <pc:docMk/>
            <pc:sldMk cId="634776301" sldId="265"/>
            <ac:spMk id="52" creationId="{6A1FA93D-8426-42AE-9DD0-0EE2A0E1E1D0}"/>
          </ac:spMkLst>
        </pc:spChg>
        <pc:spChg chg="add mod">
          <ac:chgData name="Lucas Lin 林彥呈" userId="8b9713a5-baf6-45c8-a2bd-a0ea37d0697d" providerId="ADAL" clId="{87FB3650-DFB0-4360-A420-61DB16A9CF48}" dt="2022-03-02T02:04:24.176" v="3023" actId="1076"/>
          <ac:spMkLst>
            <pc:docMk/>
            <pc:sldMk cId="634776301" sldId="265"/>
            <ac:spMk id="53" creationId="{AF130472-05CE-47A5-BAF1-D30916117680}"/>
          </ac:spMkLst>
        </pc:spChg>
        <pc:grpChg chg="add mod modVis">
          <ac:chgData name="Lucas Lin 林彥呈" userId="8b9713a5-baf6-45c8-a2bd-a0ea37d0697d" providerId="ADAL" clId="{87FB3650-DFB0-4360-A420-61DB16A9CF48}" dt="2022-03-02T02:02:52.872" v="3001" actId="14430"/>
          <ac:grpSpMkLst>
            <pc:docMk/>
            <pc:sldMk cId="634776301" sldId="265"/>
            <ac:grpSpMk id="33" creationId="{8292756F-2785-4D47-A320-5E46025DAB19}"/>
          </ac:grpSpMkLst>
        </pc:grpChg>
        <pc:picChg chg="mod">
          <ac:chgData name="Lucas Lin 林彥呈" userId="8b9713a5-baf6-45c8-a2bd-a0ea37d0697d" providerId="ADAL" clId="{87FB3650-DFB0-4360-A420-61DB16A9CF48}" dt="2022-03-02T02:02:40.890" v="2998" actId="164"/>
          <ac:picMkLst>
            <pc:docMk/>
            <pc:sldMk cId="634776301" sldId="265"/>
            <ac:picMk id="7" creationId="{DC0A3308-E8C1-0040-A065-221D3EA44C55}"/>
          </ac:picMkLst>
        </pc:picChg>
        <pc:picChg chg="mod">
          <ac:chgData name="Lucas Lin 林彥呈" userId="8b9713a5-baf6-45c8-a2bd-a0ea37d0697d" providerId="ADAL" clId="{87FB3650-DFB0-4360-A420-61DB16A9CF48}" dt="2022-03-02T02:02:40.890" v="2998" actId="164"/>
          <ac:picMkLst>
            <pc:docMk/>
            <pc:sldMk cId="634776301" sldId="265"/>
            <ac:picMk id="8" creationId="{0BB92DE2-3FE1-E044-AAEA-E13D350C1220}"/>
          </ac:picMkLst>
        </pc:picChg>
        <pc:picChg chg="mod">
          <ac:chgData name="Lucas Lin 林彥呈" userId="8b9713a5-baf6-45c8-a2bd-a0ea37d0697d" providerId="ADAL" clId="{87FB3650-DFB0-4360-A420-61DB16A9CF48}" dt="2022-03-02T02:02:40.890" v="2998" actId="164"/>
          <ac:picMkLst>
            <pc:docMk/>
            <pc:sldMk cId="634776301" sldId="265"/>
            <ac:picMk id="11" creationId="{21DFA335-A48E-7F40-B7F8-5805B2FCE6F1}"/>
          </ac:picMkLst>
        </pc:picChg>
        <pc:picChg chg="mod">
          <ac:chgData name="Lucas Lin 林彥呈" userId="8b9713a5-baf6-45c8-a2bd-a0ea37d0697d" providerId="ADAL" clId="{87FB3650-DFB0-4360-A420-61DB16A9CF48}" dt="2022-03-02T02:02:40.890" v="2998" actId="164"/>
          <ac:picMkLst>
            <pc:docMk/>
            <pc:sldMk cId="634776301" sldId="265"/>
            <ac:picMk id="12" creationId="{2F24CB8F-350C-1648-A2AE-816D58E7FC6C}"/>
          </ac:picMkLst>
        </pc:picChg>
        <pc:picChg chg="add mod">
          <ac:chgData name="Lucas Lin 林彥呈" userId="8b9713a5-baf6-45c8-a2bd-a0ea37d0697d" providerId="ADAL" clId="{87FB3650-DFB0-4360-A420-61DB16A9CF48}" dt="2022-03-01T10:28:13.648" v="2679"/>
          <ac:picMkLst>
            <pc:docMk/>
            <pc:sldMk cId="634776301" sldId="265"/>
            <ac:picMk id="17" creationId="{8DA6CE0A-978C-4F32-90AD-2CE7E950176D}"/>
          </ac:picMkLst>
        </pc:picChg>
        <pc:picChg chg="add mod ord">
          <ac:chgData name="Lucas Lin 林彥呈" userId="8b9713a5-baf6-45c8-a2bd-a0ea37d0697d" providerId="ADAL" clId="{87FB3650-DFB0-4360-A420-61DB16A9CF48}" dt="2022-03-02T02:03:33.645" v="3012" actId="1076"/>
          <ac:picMkLst>
            <pc:docMk/>
            <pc:sldMk cId="634776301" sldId="265"/>
            <ac:picMk id="19" creationId="{4E687508-B87E-4278-A05B-B7B10350D363}"/>
          </ac:picMkLst>
        </pc:picChg>
        <pc:picChg chg="add mod ord">
          <ac:chgData name="Lucas Lin 林彥呈" userId="8b9713a5-baf6-45c8-a2bd-a0ea37d0697d" providerId="ADAL" clId="{87FB3650-DFB0-4360-A420-61DB16A9CF48}" dt="2022-03-02T02:02:40.890" v="2998" actId="164"/>
          <ac:picMkLst>
            <pc:docMk/>
            <pc:sldMk cId="634776301" sldId="265"/>
            <ac:picMk id="20" creationId="{44E39DF9-B42A-4BC3-9028-B4595AE99EFD}"/>
          </ac:picMkLst>
        </pc:picChg>
        <pc:picChg chg="add mod ord">
          <ac:chgData name="Lucas Lin 林彥呈" userId="8b9713a5-baf6-45c8-a2bd-a0ea37d0697d" providerId="ADAL" clId="{87FB3650-DFB0-4360-A420-61DB16A9CF48}" dt="2022-03-02T02:02:40.890" v="2998" actId="164"/>
          <ac:picMkLst>
            <pc:docMk/>
            <pc:sldMk cId="634776301" sldId="265"/>
            <ac:picMk id="22" creationId="{EAE22078-81E4-4BF3-BD71-9D91DFB93292}"/>
          </ac:picMkLst>
        </pc:picChg>
        <pc:picChg chg="mod">
          <ac:chgData name="Lucas Lin 林彥呈" userId="8b9713a5-baf6-45c8-a2bd-a0ea37d0697d" providerId="ADAL" clId="{87FB3650-DFB0-4360-A420-61DB16A9CF48}" dt="2022-03-02T02:02:40.890" v="2998" actId="164"/>
          <ac:picMkLst>
            <pc:docMk/>
            <pc:sldMk cId="634776301" sldId="265"/>
            <ac:picMk id="23" creationId="{77474DD3-54A8-3C4D-8D1C-EB8419CAFEE1}"/>
          </ac:picMkLst>
        </pc:picChg>
        <pc:picChg chg="mod">
          <ac:chgData name="Lucas Lin 林彥呈" userId="8b9713a5-baf6-45c8-a2bd-a0ea37d0697d" providerId="ADAL" clId="{87FB3650-DFB0-4360-A420-61DB16A9CF48}" dt="2022-03-02T02:02:40.890" v="2998" actId="164"/>
          <ac:picMkLst>
            <pc:docMk/>
            <pc:sldMk cId="634776301" sldId="265"/>
            <ac:picMk id="24" creationId="{2A70C453-F10A-A049-9F61-F4E137621455}"/>
          </ac:picMkLst>
        </pc:picChg>
        <pc:picChg chg="add mod">
          <ac:chgData name="Lucas Lin 林彥呈" userId="8b9713a5-baf6-45c8-a2bd-a0ea37d0697d" providerId="ADAL" clId="{87FB3650-DFB0-4360-A420-61DB16A9CF48}" dt="2022-03-02T02:04:12.569" v="3019" actId="14100"/>
          <ac:picMkLst>
            <pc:docMk/>
            <pc:sldMk cId="634776301" sldId="265"/>
            <ac:picMk id="40" creationId="{CD15B90D-BF51-44B8-9D3E-13897D5F9BE3}"/>
          </ac:picMkLst>
        </pc:picChg>
        <pc:picChg chg="add mod">
          <ac:chgData name="Lucas Lin 林彥呈" userId="8b9713a5-baf6-45c8-a2bd-a0ea37d0697d" providerId="ADAL" clId="{87FB3650-DFB0-4360-A420-61DB16A9CF48}" dt="2022-03-02T02:04:12.569" v="3019" actId="14100"/>
          <ac:picMkLst>
            <pc:docMk/>
            <pc:sldMk cId="634776301" sldId="265"/>
            <ac:picMk id="41" creationId="{41C98E0B-17B4-4BFD-9A6C-EFFF65DF09A2}"/>
          </ac:picMkLst>
        </pc:picChg>
        <pc:picChg chg="add mod">
          <ac:chgData name="Lucas Lin 林彥呈" userId="8b9713a5-baf6-45c8-a2bd-a0ea37d0697d" providerId="ADAL" clId="{87FB3650-DFB0-4360-A420-61DB16A9CF48}" dt="2022-03-02T02:03:41.619" v="3013" actId="1076"/>
          <ac:picMkLst>
            <pc:docMk/>
            <pc:sldMk cId="634776301" sldId="265"/>
            <ac:picMk id="42" creationId="{0D2A9296-8153-4ED8-9E18-3F3EA5751629}"/>
          </ac:picMkLst>
        </pc:picChg>
        <pc:picChg chg="add mod">
          <ac:chgData name="Lucas Lin 林彥呈" userId="8b9713a5-baf6-45c8-a2bd-a0ea37d0697d" providerId="ADAL" clId="{87FB3650-DFB0-4360-A420-61DB16A9CF48}" dt="2022-03-02T02:03:41.619" v="3013" actId="1076"/>
          <ac:picMkLst>
            <pc:docMk/>
            <pc:sldMk cId="634776301" sldId="265"/>
            <ac:picMk id="43" creationId="{D11338A1-0FC2-4AEB-B64F-68A1604FA4F2}"/>
          </ac:picMkLst>
        </pc:picChg>
        <pc:picChg chg="add mod">
          <ac:chgData name="Lucas Lin 林彥呈" userId="8b9713a5-baf6-45c8-a2bd-a0ea37d0697d" providerId="ADAL" clId="{87FB3650-DFB0-4360-A420-61DB16A9CF48}" dt="2022-03-02T02:03:45.364" v="3014" actId="14100"/>
          <ac:picMkLst>
            <pc:docMk/>
            <pc:sldMk cId="634776301" sldId="265"/>
            <ac:picMk id="44" creationId="{9178AE97-F9CF-4EC2-BC48-F5B97BA27204}"/>
          </ac:picMkLst>
        </pc:picChg>
        <pc:picChg chg="add mod">
          <ac:chgData name="Lucas Lin 林彥呈" userId="8b9713a5-baf6-45c8-a2bd-a0ea37d0697d" providerId="ADAL" clId="{87FB3650-DFB0-4360-A420-61DB16A9CF48}" dt="2022-03-02T02:04:21.152" v="3022" actId="1076"/>
          <ac:picMkLst>
            <pc:docMk/>
            <pc:sldMk cId="634776301" sldId="265"/>
            <ac:picMk id="45" creationId="{C1865716-F436-4251-8BEA-409CDC70ECEB}"/>
          </ac:picMkLst>
        </pc:picChg>
        <pc:picChg chg="add mod">
          <ac:chgData name="Lucas Lin 林彥呈" userId="8b9713a5-baf6-45c8-a2bd-a0ea37d0697d" providerId="ADAL" clId="{87FB3650-DFB0-4360-A420-61DB16A9CF48}" dt="2022-03-02T02:03:41.619" v="3013" actId="1076"/>
          <ac:picMkLst>
            <pc:docMk/>
            <pc:sldMk cId="634776301" sldId="265"/>
            <ac:picMk id="46" creationId="{45F76FBF-DA91-4D39-A75C-B160933D948A}"/>
          </ac:picMkLst>
        </pc:picChg>
        <pc:picChg chg="add mod">
          <ac:chgData name="Lucas Lin 林彥呈" userId="8b9713a5-baf6-45c8-a2bd-a0ea37d0697d" providerId="ADAL" clId="{87FB3650-DFB0-4360-A420-61DB16A9CF48}" dt="2022-03-02T02:03:41.619" v="3013" actId="1076"/>
          <ac:picMkLst>
            <pc:docMk/>
            <pc:sldMk cId="634776301" sldId="265"/>
            <ac:picMk id="47" creationId="{A2A0F7DB-9461-4DEA-B4B5-406F905C8B2B}"/>
          </ac:picMkLst>
        </pc:picChg>
        <pc:cxnChg chg="del mod">
          <ac:chgData name="Lucas Lin 林彥呈" userId="8b9713a5-baf6-45c8-a2bd-a0ea37d0697d" providerId="ADAL" clId="{87FB3650-DFB0-4360-A420-61DB16A9CF48}" dt="2022-03-02T01:59:50.038" v="2948" actId="478"/>
          <ac:cxnSpMkLst>
            <pc:docMk/>
            <pc:sldMk cId="634776301" sldId="265"/>
            <ac:cxnSpMk id="18" creationId="{AEAC0A33-8D2A-7241-A7BC-AEB44D28F296}"/>
          </ac:cxnSpMkLst>
        </pc:cxnChg>
        <pc:cxnChg chg="del mod">
          <ac:chgData name="Lucas Lin 林彥呈" userId="8b9713a5-baf6-45c8-a2bd-a0ea37d0697d" providerId="ADAL" clId="{87FB3650-DFB0-4360-A420-61DB16A9CF48}" dt="2022-03-02T01:59:29.631" v="2942" actId="478"/>
          <ac:cxnSpMkLst>
            <pc:docMk/>
            <pc:sldMk cId="634776301" sldId="265"/>
            <ac:cxnSpMk id="21" creationId="{4E8402D9-CC52-3B4E-9EAD-AB3B15634799}"/>
          </ac:cxnSpMkLst>
        </pc:cxnChg>
        <pc:cxnChg chg="del mod">
          <ac:chgData name="Lucas Lin 林彥呈" userId="8b9713a5-baf6-45c8-a2bd-a0ea37d0697d" providerId="ADAL" clId="{87FB3650-DFB0-4360-A420-61DB16A9CF48}" dt="2022-03-02T01:59:50.038" v="2948" actId="478"/>
          <ac:cxnSpMkLst>
            <pc:docMk/>
            <pc:sldMk cId="634776301" sldId="265"/>
            <ac:cxnSpMk id="25" creationId="{3F59832A-6CEA-9446-842C-0594593D157D}"/>
          </ac:cxnSpMkLst>
        </pc:cxnChg>
        <pc:cxnChg chg="del mod">
          <ac:chgData name="Lucas Lin 林彥呈" userId="8b9713a5-baf6-45c8-a2bd-a0ea37d0697d" providerId="ADAL" clId="{87FB3650-DFB0-4360-A420-61DB16A9CF48}" dt="2022-03-02T01:59:29.631" v="2942" actId="478"/>
          <ac:cxnSpMkLst>
            <pc:docMk/>
            <pc:sldMk cId="634776301" sldId="265"/>
            <ac:cxnSpMk id="30" creationId="{A98E9251-45F2-A441-872D-2CBC62BEBA52}"/>
          </ac:cxnSpMkLst>
        </pc:cxnChg>
      </pc:sldChg>
      <pc:sldChg chg="addSp delSp modSp mod modTransition modClrScheme chgLayout">
        <pc:chgData name="Lucas Lin 林彥呈" userId="8b9713a5-baf6-45c8-a2bd-a0ea37d0697d" providerId="ADAL" clId="{87FB3650-DFB0-4360-A420-61DB16A9CF48}" dt="2022-03-02T04:08:58.711" v="3931"/>
        <pc:sldMkLst>
          <pc:docMk/>
          <pc:sldMk cId="2483298476" sldId="266"/>
        </pc:sldMkLst>
        <pc:spChg chg="mod ord">
          <ac:chgData name="Lucas Lin 林彥呈" userId="8b9713a5-baf6-45c8-a2bd-a0ea37d0697d" providerId="ADAL" clId="{87FB3650-DFB0-4360-A420-61DB16A9CF48}" dt="2022-03-02T01:40:11.043" v="2721" actId="700"/>
          <ac:spMkLst>
            <pc:docMk/>
            <pc:sldMk cId="2483298476" sldId="266"/>
            <ac:spMk id="2" creationId="{6D5A2E02-F867-D24D-AB1E-2747C9B88ECA}"/>
          </ac:spMkLst>
        </pc:spChg>
        <pc:spChg chg="add del mod">
          <ac:chgData name="Lucas Lin 林彥呈" userId="8b9713a5-baf6-45c8-a2bd-a0ea37d0697d" providerId="ADAL" clId="{87FB3650-DFB0-4360-A420-61DB16A9CF48}" dt="2022-03-01T09:02:03.676" v="1650" actId="6264"/>
          <ac:spMkLst>
            <pc:docMk/>
            <pc:sldMk cId="2483298476" sldId="266"/>
            <ac:spMk id="3" creationId="{5E0593E6-15A2-4712-99B0-47CA318AEC3F}"/>
          </ac:spMkLst>
        </pc:spChg>
        <pc:spChg chg="mod">
          <ac:chgData name="Lucas Lin 林彥呈" userId="8b9713a5-baf6-45c8-a2bd-a0ea37d0697d" providerId="ADAL" clId="{87FB3650-DFB0-4360-A420-61DB16A9CF48}" dt="2022-03-02T02:05:51.701" v="3047" actId="1035"/>
          <ac:spMkLst>
            <pc:docMk/>
            <pc:sldMk cId="2483298476" sldId="266"/>
            <ac:spMk id="19" creationId="{9DE53F00-5B41-444C-9407-0BDF97740DB9}"/>
          </ac:spMkLst>
        </pc:spChg>
        <pc:picChg chg="add mod ord">
          <ac:chgData name="Lucas Lin 林彥呈" userId="8b9713a5-baf6-45c8-a2bd-a0ea37d0697d" providerId="ADAL" clId="{87FB3650-DFB0-4360-A420-61DB16A9CF48}" dt="2022-03-02T02:05:21.827" v="3031" actId="167"/>
          <ac:picMkLst>
            <pc:docMk/>
            <pc:sldMk cId="2483298476" sldId="266"/>
            <ac:picMk id="6" creationId="{801043DB-DDB7-4777-9DB1-8DA9E88CA8BF}"/>
          </ac:picMkLst>
        </pc:picChg>
        <pc:picChg chg="add mod">
          <ac:chgData name="Lucas Lin 林彥呈" userId="8b9713a5-baf6-45c8-a2bd-a0ea37d0697d" providerId="ADAL" clId="{87FB3650-DFB0-4360-A420-61DB16A9CF48}" dt="2022-03-02T02:05:25.923" v="3032"/>
          <ac:picMkLst>
            <pc:docMk/>
            <pc:sldMk cId="2483298476" sldId="266"/>
            <ac:picMk id="7" creationId="{1E7F5B55-C7B6-41E6-8AB2-44E823FEAC9C}"/>
          </ac:picMkLst>
        </pc:picChg>
        <pc:picChg chg="mod modCrop">
          <ac:chgData name="Lucas Lin 林彥呈" userId="8b9713a5-baf6-45c8-a2bd-a0ea37d0697d" providerId="ADAL" clId="{87FB3650-DFB0-4360-A420-61DB16A9CF48}" dt="2022-03-02T02:06:05.442" v="3050" actId="1076"/>
          <ac:picMkLst>
            <pc:docMk/>
            <pc:sldMk cId="2483298476" sldId="266"/>
            <ac:picMk id="20" creationId="{97692D0F-CA2C-4CF9-9AFB-D54B9402A1D8}"/>
          </ac:picMkLst>
        </pc:picChg>
      </pc:sldChg>
      <pc:sldChg chg="addSp delSp modSp mod modTransition modClrScheme chgLayout">
        <pc:chgData name="Lucas Lin 林彥呈" userId="8b9713a5-baf6-45c8-a2bd-a0ea37d0697d" providerId="ADAL" clId="{87FB3650-DFB0-4360-A420-61DB16A9CF48}" dt="2022-03-02T04:08:58.711" v="3931"/>
        <pc:sldMkLst>
          <pc:docMk/>
          <pc:sldMk cId="3654572777" sldId="267"/>
        </pc:sldMkLst>
        <pc:spChg chg="mod ord">
          <ac:chgData name="Lucas Lin 林彥呈" userId="8b9713a5-baf6-45c8-a2bd-a0ea37d0697d" providerId="ADAL" clId="{87FB3650-DFB0-4360-A420-61DB16A9CF48}" dt="2022-03-02T03:12:12.388" v="3447" actId="14100"/>
          <ac:spMkLst>
            <pc:docMk/>
            <pc:sldMk cId="3654572777" sldId="267"/>
            <ac:spMk id="2" creationId="{6ADC75F6-93A0-CB4A-877C-6D1140D06F59}"/>
          </ac:spMkLst>
        </pc:spChg>
        <pc:grpChg chg="add mod ord">
          <ac:chgData name="Lucas Lin 林彥呈" userId="8b9713a5-baf6-45c8-a2bd-a0ea37d0697d" providerId="ADAL" clId="{87FB3650-DFB0-4360-A420-61DB16A9CF48}" dt="2022-03-02T03:11:43.967" v="3442" actId="167"/>
          <ac:grpSpMkLst>
            <pc:docMk/>
            <pc:sldMk cId="3654572777" sldId="267"/>
            <ac:grpSpMk id="10" creationId="{4FAB1E61-27BD-4422-ADA4-E8DD850DA14A}"/>
          </ac:grpSpMkLst>
        </pc:grpChg>
        <pc:graphicFrameChg chg="add del mod">
          <ac:chgData name="Lucas Lin 林彥呈" userId="8b9713a5-baf6-45c8-a2bd-a0ea37d0697d" providerId="ADAL" clId="{87FB3650-DFB0-4360-A420-61DB16A9CF48}" dt="2022-03-02T02:58:12.180" v="3365" actId="21"/>
          <ac:graphicFrameMkLst>
            <pc:docMk/>
            <pc:sldMk cId="3654572777" sldId="267"/>
            <ac:graphicFrameMk id="7" creationId="{1F722641-2F85-4477-95FA-99FB19F38213}"/>
          </ac:graphicFrameMkLst>
        </pc:graphicFrameChg>
        <pc:graphicFrameChg chg="mod ord modGraphic">
          <ac:chgData name="Lucas Lin 林彥呈" userId="8b9713a5-baf6-45c8-a2bd-a0ea37d0697d" providerId="ADAL" clId="{87FB3650-DFB0-4360-A420-61DB16A9CF48}" dt="2022-03-02T03:12:02.315" v="3445" actId="1076"/>
          <ac:graphicFrameMkLst>
            <pc:docMk/>
            <pc:sldMk cId="3654572777" sldId="267"/>
            <ac:graphicFrameMk id="12" creationId="{00000000-0000-0000-0000-000000000000}"/>
          </ac:graphicFrameMkLst>
        </pc:graphicFrameChg>
        <pc:picChg chg="mod">
          <ac:chgData name="Lucas Lin 林彥呈" userId="8b9713a5-baf6-45c8-a2bd-a0ea37d0697d" providerId="ADAL" clId="{87FB3650-DFB0-4360-A420-61DB16A9CF48}" dt="2022-03-02T03:12:02.315" v="3445" actId="1076"/>
          <ac:picMkLst>
            <pc:docMk/>
            <pc:sldMk cId="3654572777" sldId="267"/>
            <ac:picMk id="6" creationId="{00000000-0000-0000-0000-000000000000}"/>
          </ac:picMkLst>
        </pc:picChg>
        <pc:picChg chg="add mod ord">
          <ac:chgData name="Lucas Lin 林彥呈" userId="8b9713a5-baf6-45c8-a2bd-a0ea37d0697d" providerId="ADAL" clId="{87FB3650-DFB0-4360-A420-61DB16A9CF48}" dt="2022-03-02T03:12:48.470" v="3452" actId="1076"/>
          <ac:picMkLst>
            <pc:docMk/>
            <pc:sldMk cId="3654572777" sldId="267"/>
            <ac:picMk id="8" creationId="{C7B31A4C-F719-429C-BF24-D8C4425B8D94}"/>
          </ac:picMkLst>
        </pc:picChg>
        <pc:picChg chg="add mod ord">
          <ac:chgData name="Lucas Lin 林彥呈" userId="8b9713a5-baf6-45c8-a2bd-a0ea37d0697d" providerId="ADAL" clId="{87FB3650-DFB0-4360-A420-61DB16A9CF48}" dt="2022-03-02T03:11:43.967" v="3442" actId="167"/>
          <ac:picMkLst>
            <pc:docMk/>
            <pc:sldMk cId="3654572777" sldId="267"/>
            <ac:picMk id="9" creationId="{848760A2-87F7-452F-B861-187DA5D24679}"/>
          </ac:picMkLst>
        </pc:picChg>
        <pc:picChg chg="mod">
          <ac:chgData name="Lucas Lin 林彥呈" userId="8b9713a5-baf6-45c8-a2bd-a0ea37d0697d" providerId="ADAL" clId="{87FB3650-DFB0-4360-A420-61DB16A9CF48}" dt="2022-03-02T03:11:42.326" v="3441"/>
          <ac:picMkLst>
            <pc:docMk/>
            <pc:sldMk cId="3654572777" sldId="267"/>
            <ac:picMk id="11" creationId="{27E69DF5-E10A-4E25-A09A-E0279B2A9600}"/>
          </ac:picMkLst>
        </pc:picChg>
        <pc:picChg chg="mod">
          <ac:chgData name="Lucas Lin 林彥呈" userId="8b9713a5-baf6-45c8-a2bd-a0ea37d0697d" providerId="ADAL" clId="{87FB3650-DFB0-4360-A420-61DB16A9CF48}" dt="2022-03-02T03:11:42.326" v="3441"/>
          <ac:picMkLst>
            <pc:docMk/>
            <pc:sldMk cId="3654572777" sldId="267"/>
            <ac:picMk id="13" creationId="{A587383F-2A04-4601-9DB2-DC02065C782A}"/>
          </ac:picMkLst>
        </pc:picChg>
        <pc:picChg chg="mod modCrop">
          <ac:chgData name="Lucas Lin 林彥呈" userId="8b9713a5-baf6-45c8-a2bd-a0ea37d0697d" providerId="ADAL" clId="{87FB3650-DFB0-4360-A420-61DB16A9CF48}" dt="2022-03-02T03:12:26.991" v="3450" actId="1076"/>
          <ac:picMkLst>
            <pc:docMk/>
            <pc:sldMk cId="3654572777" sldId="267"/>
            <ac:picMk id="14" creationId="{ADF7CC99-51F6-4A77-815B-907C6306537C}"/>
          </ac:picMkLst>
        </pc:picChg>
        <pc:picChg chg="add mod ord">
          <ac:chgData name="Lucas Lin 林彥呈" userId="8b9713a5-baf6-45c8-a2bd-a0ea37d0697d" providerId="ADAL" clId="{87FB3650-DFB0-4360-A420-61DB16A9CF48}" dt="2022-03-02T03:11:43.967" v="3442" actId="167"/>
          <ac:picMkLst>
            <pc:docMk/>
            <pc:sldMk cId="3654572777" sldId="267"/>
            <ac:picMk id="15" creationId="{1D84E68C-3F19-4A81-B151-2F772B74C2D6}"/>
          </ac:picMkLst>
        </pc:picChg>
        <pc:picChg chg="add mod ord">
          <ac:chgData name="Lucas Lin 林彥呈" userId="8b9713a5-baf6-45c8-a2bd-a0ea37d0697d" providerId="ADAL" clId="{87FB3650-DFB0-4360-A420-61DB16A9CF48}" dt="2022-03-02T03:11:43.967" v="3442" actId="167"/>
          <ac:picMkLst>
            <pc:docMk/>
            <pc:sldMk cId="3654572777" sldId="267"/>
            <ac:picMk id="16" creationId="{CE32BCAD-8A6D-4AB6-B3C7-4EAE1C6B0442}"/>
          </ac:picMkLst>
        </pc:picChg>
        <pc:picChg chg="add mod ord">
          <ac:chgData name="Lucas Lin 林彥呈" userId="8b9713a5-baf6-45c8-a2bd-a0ea37d0697d" providerId="ADAL" clId="{87FB3650-DFB0-4360-A420-61DB16A9CF48}" dt="2022-03-02T03:12:18.873" v="3448" actId="1076"/>
          <ac:picMkLst>
            <pc:docMk/>
            <pc:sldMk cId="3654572777" sldId="267"/>
            <ac:picMk id="17" creationId="{1777D070-2B92-47FD-A86E-97EA65C0765F}"/>
          </ac:picMkLst>
        </pc:picChg>
      </pc:sldChg>
      <pc:sldChg chg="addSp delSp modSp mod modTransition modClrScheme chgLayout">
        <pc:chgData name="Lucas Lin 林彥呈" userId="8b9713a5-baf6-45c8-a2bd-a0ea37d0697d" providerId="ADAL" clId="{87FB3650-DFB0-4360-A420-61DB16A9CF48}" dt="2022-03-02T09:37:44.236" v="4008" actId="732"/>
        <pc:sldMkLst>
          <pc:docMk/>
          <pc:sldMk cId="2508723551" sldId="269"/>
        </pc:sldMkLst>
        <pc:spChg chg="mod ord">
          <ac:chgData name="Lucas Lin 林彥呈" userId="8b9713a5-baf6-45c8-a2bd-a0ea37d0697d" providerId="ADAL" clId="{87FB3650-DFB0-4360-A420-61DB16A9CF48}" dt="2022-03-02T02:12:13.262" v="3083" actId="700"/>
          <ac:spMkLst>
            <pc:docMk/>
            <pc:sldMk cId="2508723551" sldId="269"/>
            <ac:spMk id="2" creationId="{6D5A2E02-F867-D24D-AB1E-2747C9B88ECA}"/>
          </ac:spMkLst>
        </pc:spChg>
        <pc:spChg chg="add del mod">
          <ac:chgData name="Lucas Lin 林彥呈" userId="8b9713a5-baf6-45c8-a2bd-a0ea37d0697d" providerId="ADAL" clId="{87FB3650-DFB0-4360-A420-61DB16A9CF48}" dt="2022-03-01T09:02:15.586" v="1651" actId="6264"/>
          <ac:spMkLst>
            <pc:docMk/>
            <pc:sldMk cId="2508723551" sldId="269"/>
            <ac:spMk id="3" creationId="{045D7D52-C336-48CA-8EA4-62FEA1F2FB5D}"/>
          </ac:spMkLst>
        </pc:spChg>
        <pc:spChg chg="mod ord">
          <ac:chgData name="Lucas Lin 林彥呈" userId="8b9713a5-baf6-45c8-a2bd-a0ea37d0697d" providerId="ADAL" clId="{87FB3650-DFB0-4360-A420-61DB16A9CF48}" dt="2022-03-02T02:14:20.827" v="3105" actId="1076"/>
          <ac:spMkLst>
            <pc:docMk/>
            <pc:sldMk cId="2508723551" sldId="269"/>
            <ac:spMk id="6" creationId="{E467B9C1-D3A8-49B2-9131-BF82A3B6E90E}"/>
          </ac:spMkLst>
        </pc:spChg>
        <pc:picChg chg="add mod">
          <ac:chgData name="Lucas Lin 林彥呈" userId="8b9713a5-baf6-45c8-a2bd-a0ea37d0697d" providerId="ADAL" clId="{87FB3650-DFB0-4360-A420-61DB16A9CF48}" dt="2022-03-01T10:29:36.691" v="2707"/>
          <ac:picMkLst>
            <pc:docMk/>
            <pc:sldMk cId="2508723551" sldId="269"/>
            <ac:picMk id="7" creationId="{CD75A5D2-ACF0-4234-81BE-358E6BB4BAC7}"/>
          </ac:picMkLst>
        </pc:picChg>
        <pc:picChg chg="add mod ord">
          <ac:chgData name="Lucas Lin 林彥呈" userId="8b9713a5-baf6-45c8-a2bd-a0ea37d0697d" providerId="ADAL" clId="{87FB3650-DFB0-4360-A420-61DB16A9CF48}" dt="2022-03-02T02:14:34.262" v="3111" actId="1038"/>
          <ac:picMkLst>
            <pc:docMk/>
            <pc:sldMk cId="2508723551" sldId="269"/>
            <ac:picMk id="8" creationId="{7E1A0C73-5968-413C-9A55-CD453127C6F0}"/>
          </ac:picMkLst>
        </pc:picChg>
        <pc:picChg chg="mod">
          <ac:chgData name="Lucas Lin 林彥呈" userId="8b9713a5-baf6-45c8-a2bd-a0ea37d0697d" providerId="ADAL" clId="{87FB3650-DFB0-4360-A420-61DB16A9CF48}" dt="2022-03-02T02:13:38.265" v="3091" actId="1076"/>
          <ac:picMkLst>
            <pc:docMk/>
            <pc:sldMk cId="2508723551" sldId="269"/>
            <ac:picMk id="9" creationId="{BA54FA5C-1C9B-4661-BE74-02A69A7C9344}"/>
          </ac:picMkLst>
        </pc:picChg>
        <pc:picChg chg="add mod modCrop">
          <ac:chgData name="Lucas Lin 林彥呈" userId="8b9713a5-baf6-45c8-a2bd-a0ea37d0697d" providerId="ADAL" clId="{87FB3650-DFB0-4360-A420-61DB16A9CF48}" dt="2022-03-02T09:37:44.236" v="4008" actId="732"/>
          <ac:picMkLst>
            <pc:docMk/>
            <pc:sldMk cId="2508723551" sldId="269"/>
            <ac:picMk id="10" creationId="{ED7FEF7D-A257-42E8-BE83-625E43AC7AF6}"/>
          </ac:picMkLst>
        </pc:picChg>
      </pc:sldChg>
      <pc:sldChg chg="addSp delSp modSp mod modTransition modClrScheme chgLayout">
        <pc:chgData name="Lucas Lin 林彥呈" userId="8b9713a5-baf6-45c8-a2bd-a0ea37d0697d" providerId="ADAL" clId="{87FB3650-DFB0-4360-A420-61DB16A9CF48}" dt="2022-03-02T04:12:24.667" v="3954" actId="1076"/>
        <pc:sldMkLst>
          <pc:docMk/>
          <pc:sldMk cId="3353520944" sldId="270"/>
        </pc:sldMkLst>
        <pc:spChg chg="mod ord">
          <ac:chgData name="Lucas Lin 林彥呈" userId="8b9713a5-baf6-45c8-a2bd-a0ea37d0697d" providerId="ADAL" clId="{87FB3650-DFB0-4360-A420-61DB16A9CF48}" dt="2022-03-02T02:12:13.262" v="3083" actId="700"/>
          <ac:spMkLst>
            <pc:docMk/>
            <pc:sldMk cId="3353520944" sldId="270"/>
            <ac:spMk id="2" creationId="{6D5A2E02-F867-D24D-AB1E-2747C9B88ECA}"/>
          </ac:spMkLst>
        </pc:spChg>
        <pc:spChg chg="add del mod">
          <ac:chgData name="Lucas Lin 林彥呈" userId="8b9713a5-baf6-45c8-a2bd-a0ea37d0697d" providerId="ADAL" clId="{87FB3650-DFB0-4360-A420-61DB16A9CF48}" dt="2022-03-01T09:02:15.586" v="1651" actId="6264"/>
          <ac:spMkLst>
            <pc:docMk/>
            <pc:sldMk cId="3353520944" sldId="270"/>
            <ac:spMk id="3" creationId="{F8769007-11D9-4625-9B43-61258EA8FCDD}"/>
          </ac:spMkLst>
        </pc:spChg>
        <pc:spChg chg="mod ord">
          <ac:chgData name="Lucas Lin 林彥呈" userId="8b9713a5-baf6-45c8-a2bd-a0ea37d0697d" providerId="ADAL" clId="{87FB3650-DFB0-4360-A420-61DB16A9CF48}" dt="2022-03-02T02:14:56.429" v="3132" actId="14100"/>
          <ac:spMkLst>
            <pc:docMk/>
            <pc:sldMk cId="3353520944" sldId="270"/>
            <ac:spMk id="4" creationId="{9CB88B86-B0F3-4C69-A0AF-4852BB3A5922}"/>
          </ac:spMkLst>
        </pc:spChg>
        <pc:picChg chg="mod">
          <ac:chgData name="Lucas Lin 林彥呈" userId="8b9713a5-baf6-45c8-a2bd-a0ea37d0697d" providerId="ADAL" clId="{87FB3650-DFB0-4360-A420-61DB16A9CF48}" dt="2022-03-02T04:12:24.667" v="3954" actId="1076"/>
          <ac:picMkLst>
            <pc:docMk/>
            <pc:sldMk cId="3353520944" sldId="270"/>
            <ac:picMk id="5" creationId="{37C21CFB-1194-4749-991E-4ADBFB646546}"/>
          </ac:picMkLst>
        </pc:picChg>
        <pc:picChg chg="add mod">
          <ac:chgData name="Lucas Lin 林彥呈" userId="8b9713a5-baf6-45c8-a2bd-a0ea37d0697d" providerId="ADAL" clId="{87FB3650-DFB0-4360-A420-61DB16A9CF48}" dt="2022-03-01T10:29:38.980" v="2708"/>
          <ac:picMkLst>
            <pc:docMk/>
            <pc:sldMk cId="3353520944" sldId="270"/>
            <ac:picMk id="6" creationId="{413B17C7-9505-4E8C-AFAC-4DAC91423C79}"/>
          </ac:picMkLst>
        </pc:picChg>
        <pc:picChg chg="add mod ord">
          <ac:chgData name="Lucas Lin 林彥呈" userId="8b9713a5-baf6-45c8-a2bd-a0ea37d0697d" providerId="ADAL" clId="{87FB3650-DFB0-4360-A420-61DB16A9CF48}" dt="2022-03-02T02:14:39.669" v="3113" actId="167"/>
          <ac:picMkLst>
            <pc:docMk/>
            <pc:sldMk cId="3353520944" sldId="270"/>
            <ac:picMk id="7" creationId="{18E6C054-FB66-402F-B3AF-4784E30F7FC8}"/>
          </ac:picMkLst>
        </pc:picChg>
      </pc:sldChg>
      <pc:sldChg chg="modSp mod modTransition">
        <pc:chgData name="Lucas Lin 林彥呈" userId="8b9713a5-baf6-45c8-a2bd-a0ea37d0697d" providerId="ADAL" clId="{87FB3650-DFB0-4360-A420-61DB16A9CF48}" dt="2022-03-02T04:08:58.711" v="3931"/>
        <pc:sldMkLst>
          <pc:docMk/>
          <pc:sldMk cId="2157612850" sldId="277"/>
        </pc:sldMkLst>
        <pc:spChg chg="mod">
          <ac:chgData name="Lucas Lin 林彥呈" userId="8b9713a5-baf6-45c8-a2bd-a0ea37d0697d" providerId="ADAL" clId="{87FB3650-DFB0-4360-A420-61DB16A9CF48}" dt="2022-03-02T02:15:49.029" v="3134" actId="20577"/>
          <ac:spMkLst>
            <pc:docMk/>
            <pc:sldMk cId="2157612850" sldId="277"/>
            <ac:spMk id="8" creationId="{52663677-D207-497B-93AF-E54C7EF1C282}"/>
          </ac:spMkLst>
        </pc:spChg>
        <pc:spChg chg="mod">
          <ac:chgData name="Lucas Lin 林彥呈" userId="8b9713a5-baf6-45c8-a2bd-a0ea37d0697d" providerId="ADAL" clId="{87FB3650-DFB0-4360-A420-61DB16A9CF48}" dt="2022-03-01T09:06:42.042" v="2511" actId="947"/>
          <ac:spMkLst>
            <pc:docMk/>
            <pc:sldMk cId="2157612850" sldId="277"/>
            <ac:spMk id="14" creationId="{701019CE-FB9F-48B9-A5E8-893BE36C8A09}"/>
          </ac:spMkLst>
        </pc:spChg>
        <pc:spChg chg="mod">
          <ac:chgData name="Lucas Lin 林彥呈" userId="8b9713a5-baf6-45c8-a2bd-a0ea37d0697d" providerId="ADAL" clId="{87FB3650-DFB0-4360-A420-61DB16A9CF48}" dt="2022-03-01T09:06:42.041" v="2510" actId="947"/>
          <ac:spMkLst>
            <pc:docMk/>
            <pc:sldMk cId="2157612850" sldId="277"/>
            <ac:spMk id="15" creationId="{05594404-8D58-49F9-B305-F79A8F1EF451}"/>
          </ac:spMkLst>
        </pc:spChg>
      </pc:sldChg>
      <pc:sldChg chg="addSp delSp modSp mod modTransition modClrScheme chgLayout">
        <pc:chgData name="Lucas Lin 林彥呈" userId="8b9713a5-baf6-45c8-a2bd-a0ea37d0697d" providerId="ADAL" clId="{87FB3650-DFB0-4360-A420-61DB16A9CF48}" dt="2022-03-02T04:08:58.711" v="3931"/>
        <pc:sldMkLst>
          <pc:docMk/>
          <pc:sldMk cId="3809347547" sldId="280"/>
        </pc:sldMkLst>
        <pc:spChg chg="mod ord">
          <ac:chgData name="Lucas Lin 林彥呈" userId="8b9713a5-baf6-45c8-a2bd-a0ea37d0697d" providerId="ADAL" clId="{87FB3650-DFB0-4360-A420-61DB16A9CF48}" dt="2022-03-02T02:42:05.235" v="3305" actId="207"/>
          <ac:spMkLst>
            <pc:docMk/>
            <pc:sldMk cId="3809347547" sldId="280"/>
            <ac:spMk id="2" creationId="{6ADC75F6-93A0-CB4A-877C-6D1140D06F59}"/>
          </ac:spMkLst>
        </pc:spChg>
        <pc:graphicFrameChg chg="add del mod modGraphic">
          <ac:chgData name="Lucas Lin 林彥呈" userId="8b9713a5-baf6-45c8-a2bd-a0ea37d0697d" providerId="ADAL" clId="{87FB3650-DFB0-4360-A420-61DB16A9CF48}" dt="2022-03-02T03:19:15.521" v="3533" actId="478"/>
          <ac:graphicFrameMkLst>
            <pc:docMk/>
            <pc:sldMk cId="3809347547" sldId="280"/>
            <ac:graphicFrameMk id="7" creationId="{95D597C2-1E2E-4955-B570-5FA7BAD55798}"/>
          </ac:graphicFrameMkLst>
        </pc:graphicFrameChg>
        <pc:graphicFrameChg chg="mod modGraphic">
          <ac:chgData name="Lucas Lin 林彥呈" userId="8b9713a5-baf6-45c8-a2bd-a0ea37d0697d" providerId="ADAL" clId="{87FB3650-DFB0-4360-A420-61DB16A9CF48}" dt="2022-03-02T04:00:30.912" v="3794" actId="207"/>
          <ac:graphicFrameMkLst>
            <pc:docMk/>
            <pc:sldMk cId="3809347547" sldId="280"/>
            <ac:graphicFrameMk id="8" creationId="{00000000-0000-0000-0000-000000000000}"/>
          </ac:graphicFrameMkLst>
        </pc:graphicFrameChg>
        <pc:picChg chg="add mod modCrop">
          <ac:chgData name="Lucas Lin 林彥呈" userId="8b9713a5-baf6-45c8-a2bd-a0ea37d0697d" providerId="ADAL" clId="{87FB3650-DFB0-4360-A420-61DB16A9CF48}" dt="2022-03-02T03:29:35.404" v="3566" actId="12789"/>
          <ac:picMkLst>
            <pc:docMk/>
            <pc:sldMk cId="3809347547" sldId="280"/>
            <ac:picMk id="4" creationId="{E7FDF46F-A258-43CB-91AF-6E0B45CDA382}"/>
          </ac:picMkLst>
        </pc:picChg>
        <pc:picChg chg="mod ord">
          <ac:chgData name="Lucas Lin 林彥呈" userId="8b9713a5-baf6-45c8-a2bd-a0ea37d0697d" providerId="ADAL" clId="{87FB3650-DFB0-4360-A420-61DB16A9CF48}" dt="2022-03-02T03:29:41.121" v="3567" actId="1076"/>
          <ac:picMkLst>
            <pc:docMk/>
            <pc:sldMk cId="3809347547" sldId="280"/>
            <ac:picMk id="6" creationId="{00000000-0000-0000-0000-000000000000}"/>
          </ac:picMkLst>
        </pc:picChg>
        <pc:picChg chg="del mod">
          <ac:chgData name="Lucas Lin 林彥呈" userId="8b9713a5-baf6-45c8-a2bd-a0ea37d0697d" providerId="ADAL" clId="{87FB3650-DFB0-4360-A420-61DB16A9CF48}" dt="2022-03-02T03:29:21.486" v="3563" actId="478"/>
          <ac:picMkLst>
            <pc:docMk/>
            <pc:sldMk cId="3809347547" sldId="280"/>
            <ac:picMk id="9" creationId="{00000000-0000-0000-0000-000000000000}"/>
          </ac:picMkLst>
        </pc:picChg>
        <pc:picChg chg="del mod">
          <ac:chgData name="Lucas Lin 林彥呈" userId="8b9713a5-baf6-45c8-a2bd-a0ea37d0697d" providerId="ADAL" clId="{87FB3650-DFB0-4360-A420-61DB16A9CF48}" dt="2022-03-02T03:28:34.695" v="3553" actId="478"/>
          <ac:picMkLst>
            <pc:docMk/>
            <pc:sldMk cId="3809347547" sldId="280"/>
            <ac:picMk id="10" creationId="{00000000-0000-0000-0000-000000000000}"/>
          </ac:picMkLst>
        </pc:picChg>
        <pc:picChg chg="add mod modCrop">
          <ac:chgData name="Lucas Lin 林彥呈" userId="8b9713a5-baf6-45c8-a2bd-a0ea37d0697d" providerId="ADAL" clId="{87FB3650-DFB0-4360-A420-61DB16A9CF48}" dt="2022-03-02T03:29:35.404" v="3566" actId="12789"/>
          <ac:picMkLst>
            <pc:docMk/>
            <pc:sldMk cId="3809347547" sldId="280"/>
            <ac:picMk id="11" creationId="{B13AA461-75CC-4BAC-9E3C-D74E37C76469}"/>
          </ac:picMkLst>
        </pc:picChg>
        <pc:picChg chg="add del mod">
          <ac:chgData name="Lucas Lin 林彥呈" userId="8b9713a5-baf6-45c8-a2bd-a0ea37d0697d" providerId="ADAL" clId="{87FB3650-DFB0-4360-A420-61DB16A9CF48}" dt="2022-03-02T03:34:54.015" v="3599" actId="478"/>
          <ac:picMkLst>
            <pc:docMk/>
            <pc:sldMk cId="3809347547" sldId="280"/>
            <ac:picMk id="12" creationId="{3F190446-406D-451B-976C-DAD30633A698}"/>
          </ac:picMkLst>
        </pc:picChg>
      </pc:sldChg>
      <pc:sldChg chg="addSp delSp modSp mod modTransition modClrScheme chgLayout">
        <pc:chgData name="Lucas Lin 林彥呈" userId="8b9713a5-baf6-45c8-a2bd-a0ea37d0697d" providerId="ADAL" clId="{87FB3650-DFB0-4360-A420-61DB16A9CF48}" dt="2022-03-02T07:27:31.037" v="3998" actId="403"/>
        <pc:sldMkLst>
          <pc:docMk/>
          <pc:sldMk cId="3702792355" sldId="281"/>
        </pc:sldMkLst>
        <pc:spChg chg="mod ord">
          <ac:chgData name="Lucas Lin 林彥呈" userId="8b9713a5-baf6-45c8-a2bd-a0ea37d0697d" providerId="ADAL" clId="{87FB3650-DFB0-4360-A420-61DB16A9CF48}" dt="2022-03-02T02:39:38.484" v="3298" actId="207"/>
          <ac:spMkLst>
            <pc:docMk/>
            <pc:sldMk cId="3702792355" sldId="281"/>
            <ac:spMk id="2" creationId="{6ADC75F6-93A0-CB4A-877C-6D1140D06F59}"/>
          </ac:spMkLst>
        </pc:spChg>
        <pc:grpChg chg="add del mod modVis">
          <ac:chgData name="Lucas Lin 林彥呈" userId="8b9713a5-baf6-45c8-a2bd-a0ea37d0697d" providerId="ADAL" clId="{87FB3650-DFB0-4360-A420-61DB16A9CF48}" dt="2022-03-02T04:07:43.842" v="3920" actId="165"/>
          <ac:grpSpMkLst>
            <pc:docMk/>
            <pc:sldMk cId="3702792355" sldId="281"/>
            <ac:grpSpMk id="3" creationId="{8298A7A8-44D1-438D-B561-E005E16224EA}"/>
          </ac:grpSpMkLst>
        </pc:grpChg>
        <pc:grpChg chg="add mod ord modVis">
          <ac:chgData name="Lucas Lin 林彥呈" userId="8b9713a5-baf6-45c8-a2bd-a0ea37d0697d" providerId="ADAL" clId="{87FB3650-DFB0-4360-A420-61DB16A9CF48}" dt="2022-03-02T04:08:38.284" v="3929" actId="14430"/>
          <ac:grpSpMkLst>
            <pc:docMk/>
            <pc:sldMk cId="3702792355" sldId="281"/>
            <ac:grpSpMk id="4" creationId="{55148A47-75A6-4054-959C-C91AFA1E6D9C}"/>
          </ac:grpSpMkLst>
        </pc:grpChg>
        <pc:graphicFrameChg chg="mod modVis modGraphic">
          <ac:chgData name="Lucas Lin 林彥呈" userId="8b9713a5-baf6-45c8-a2bd-a0ea37d0697d" providerId="ADAL" clId="{87FB3650-DFB0-4360-A420-61DB16A9CF48}" dt="2022-03-02T07:27:31.037" v="3998" actId="403"/>
          <ac:graphicFrameMkLst>
            <pc:docMk/>
            <pc:sldMk cId="3702792355" sldId="281"/>
            <ac:graphicFrameMk id="5" creationId="{00000000-0000-0000-0000-000000000000}"/>
          </ac:graphicFrameMkLst>
        </pc:graphicFrameChg>
        <pc:graphicFrameChg chg="add mod ord modVis modGraphic">
          <ac:chgData name="Lucas Lin 林彥呈" userId="8b9713a5-baf6-45c8-a2bd-a0ea37d0697d" providerId="ADAL" clId="{87FB3650-DFB0-4360-A420-61DB16A9CF48}" dt="2022-03-02T04:08:28.433" v="3924" actId="14430"/>
          <ac:graphicFrameMkLst>
            <pc:docMk/>
            <pc:sldMk cId="3702792355" sldId="281"/>
            <ac:graphicFrameMk id="23" creationId="{C9E09188-CED8-4FEF-980D-78313DA5A3FD}"/>
          </ac:graphicFrameMkLst>
        </pc:graphicFrameChg>
        <pc:picChg chg="mod modVis">
          <ac:chgData name="Lucas Lin 林彥呈" userId="8b9713a5-baf6-45c8-a2bd-a0ea37d0697d" providerId="ADAL" clId="{87FB3650-DFB0-4360-A420-61DB16A9CF48}" dt="2022-03-02T07:26:55.458" v="3993" actId="1036"/>
          <ac:picMkLst>
            <pc:docMk/>
            <pc:sldMk cId="3702792355" sldId="281"/>
            <ac:picMk id="6" creationId="{00000000-0000-0000-0000-000000000000}"/>
          </ac:picMkLst>
        </pc:picChg>
        <pc:picChg chg="mod topLvl">
          <ac:chgData name="Lucas Lin 林彥呈" userId="8b9713a5-baf6-45c8-a2bd-a0ea37d0697d" providerId="ADAL" clId="{87FB3650-DFB0-4360-A420-61DB16A9CF48}" dt="2022-03-02T07:26:55.458" v="3993" actId="1036"/>
          <ac:picMkLst>
            <pc:docMk/>
            <pc:sldMk cId="3702792355" sldId="281"/>
            <ac:picMk id="7" creationId="{00000000-0000-0000-0000-000000000000}"/>
          </ac:picMkLst>
        </pc:picChg>
        <pc:picChg chg="mod topLvl">
          <ac:chgData name="Lucas Lin 林彥呈" userId="8b9713a5-baf6-45c8-a2bd-a0ea37d0697d" providerId="ADAL" clId="{87FB3650-DFB0-4360-A420-61DB16A9CF48}" dt="2022-03-02T07:26:55.458" v="3993" actId="1036"/>
          <ac:picMkLst>
            <pc:docMk/>
            <pc:sldMk cId="3702792355" sldId="281"/>
            <ac:picMk id="8" creationId="{00000000-0000-0000-0000-000000000000}"/>
          </ac:picMkLst>
        </pc:picChg>
        <pc:picChg chg="mod topLvl">
          <ac:chgData name="Lucas Lin 林彥呈" userId="8b9713a5-baf6-45c8-a2bd-a0ea37d0697d" providerId="ADAL" clId="{87FB3650-DFB0-4360-A420-61DB16A9CF48}" dt="2022-03-02T07:26:55.458" v="3993" actId="1036"/>
          <ac:picMkLst>
            <pc:docMk/>
            <pc:sldMk cId="3702792355" sldId="281"/>
            <ac:picMk id="9" creationId="{00000000-0000-0000-0000-000000000000}"/>
          </ac:picMkLst>
        </pc:picChg>
        <pc:picChg chg="mod topLvl">
          <ac:chgData name="Lucas Lin 林彥呈" userId="8b9713a5-baf6-45c8-a2bd-a0ea37d0697d" providerId="ADAL" clId="{87FB3650-DFB0-4360-A420-61DB16A9CF48}" dt="2022-03-02T07:26:55.458" v="3993" actId="1036"/>
          <ac:picMkLst>
            <pc:docMk/>
            <pc:sldMk cId="3702792355" sldId="281"/>
            <ac:picMk id="10" creationId="{00000000-0000-0000-0000-000000000000}"/>
          </ac:picMkLst>
        </pc:picChg>
        <pc:picChg chg="mod topLvl">
          <ac:chgData name="Lucas Lin 林彥呈" userId="8b9713a5-baf6-45c8-a2bd-a0ea37d0697d" providerId="ADAL" clId="{87FB3650-DFB0-4360-A420-61DB16A9CF48}" dt="2022-03-02T07:26:55.458" v="3993" actId="1036"/>
          <ac:picMkLst>
            <pc:docMk/>
            <pc:sldMk cId="3702792355" sldId="281"/>
            <ac:picMk id="11" creationId="{00000000-0000-0000-0000-000000000000}"/>
          </ac:picMkLst>
        </pc:picChg>
        <pc:picChg chg="mod topLvl">
          <ac:chgData name="Lucas Lin 林彥呈" userId="8b9713a5-baf6-45c8-a2bd-a0ea37d0697d" providerId="ADAL" clId="{87FB3650-DFB0-4360-A420-61DB16A9CF48}" dt="2022-03-02T07:26:55.458" v="3993" actId="1036"/>
          <ac:picMkLst>
            <pc:docMk/>
            <pc:sldMk cId="3702792355" sldId="281"/>
            <ac:picMk id="12" creationId="{00000000-0000-0000-0000-000000000000}"/>
          </ac:picMkLst>
        </pc:picChg>
        <pc:picChg chg="mod topLvl">
          <ac:chgData name="Lucas Lin 林彥呈" userId="8b9713a5-baf6-45c8-a2bd-a0ea37d0697d" providerId="ADAL" clId="{87FB3650-DFB0-4360-A420-61DB16A9CF48}" dt="2022-03-02T07:26:55.458" v="3993" actId="1036"/>
          <ac:picMkLst>
            <pc:docMk/>
            <pc:sldMk cId="3702792355" sldId="281"/>
            <ac:picMk id="13" creationId="{00000000-0000-0000-0000-000000000000}"/>
          </ac:picMkLst>
        </pc:picChg>
        <pc:picChg chg="add mod">
          <ac:chgData name="Lucas Lin 林彥呈" userId="8b9713a5-baf6-45c8-a2bd-a0ea37d0697d" providerId="ADAL" clId="{87FB3650-DFB0-4360-A420-61DB16A9CF48}" dt="2022-03-02T04:08:32.457" v="3925" actId="164"/>
          <ac:picMkLst>
            <pc:docMk/>
            <pc:sldMk cId="3702792355" sldId="281"/>
            <ac:picMk id="14" creationId="{3A75FDEA-28E4-4206-A0EB-F86AC9A3548C}"/>
          </ac:picMkLst>
        </pc:picChg>
        <pc:picChg chg="mod topLvl">
          <ac:chgData name="Lucas Lin 林彥呈" userId="8b9713a5-baf6-45c8-a2bd-a0ea37d0697d" providerId="ADAL" clId="{87FB3650-DFB0-4360-A420-61DB16A9CF48}" dt="2022-03-02T07:26:55.458" v="3993" actId="1036"/>
          <ac:picMkLst>
            <pc:docMk/>
            <pc:sldMk cId="3702792355" sldId="281"/>
            <ac:picMk id="15" creationId="{00000000-0000-0000-0000-000000000000}"/>
          </ac:picMkLst>
        </pc:picChg>
        <pc:picChg chg="add mod">
          <ac:chgData name="Lucas Lin 林彥呈" userId="8b9713a5-baf6-45c8-a2bd-a0ea37d0697d" providerId="ADAL" clId="{87FB3650-DFB0-4360-A420-61DB16A9CF48}" dt="2022-03-02T04:08:32.457" v="3925" actId="164"/>
          <ac:picMkLst>
            <pc:docMk/>
            <pc:sldMk cId="3702792355" sldId="281"/>
            <ac:picMk id="16" creationId="{7E9D1403-C748-42E5-8D2F-BE3CF014FFBC}"/>
          </ac:picMkLst>
        </pc:picChg>
        <pc:picChg chg="add mod">
          <ac:chgData name="Lucas Lin 林彥呈" userId="8b9713a5-baf6-45c8-a2bd-a0ea37d0697d" providerId="ADAL" clId="{87FB3650-DFB0-4360-A420-61DB16A9CF48}" dt="2022-03-02T04:08:32.457" v="3925" actId="164"/>
          <ac:picMkLst>
            <pc:docMk/>
            <pc:sldMk cId="3702792355" sldId="281"/>
            <ac:picMk id="17" creationId="{C8981F70-630A-4FB8-AC2B-93ADF40F8B53}"/>
          </ac:picMkLst>
        </pc:picChg>
        <pc:picChg chg="add mod">
          <ac:chgData name="Lucas Lin 林彥呈" userId="8b9713a5-baf6-45c8-a2bd-a0ea37d0697d" providerId="ADAL" clId="{87FB3650-DFB0-4360-A420-61DB16A9CF48}" dt="2022-03-02T04:08:32.457" v="3925" actId="164"/>
          <ac:picMkLst>
            <pc:docMk/>
            <pc:sldMk cId="3702792355" sldId="281"/>
            <ac:picMk id="18" creationId="{5DBFACD3-5083-4B3C-A666-9ACC60BDAE08}"/>
          </ac:picMkLst>
        </pc:picChg>
        <pc:picChg chg="add mod">
          <ac:chgData name="Lucas Lin 林彥呈" userId="8b9713a5-baf6-45c8-a2bd-a0ea37d0697d" providerId="ADAL" clId="{87FB3650-DFB0-4360-A420-61DB16A9CF48}" dt="2022-03-02T04:08:32.457" v="3925" actId="164"/>
          <ac:picMkLst>
            <pc:docMk/>
            <pc:sldMk cId="3702792355" sldId="281"/>
            <ac:picMk id="19" creationId="{A0D6276B-1418-41EE-8DEF-F3C68FB22806}"/>
          </ac:picMkLst>
        </pc:picChg>
        <pc:picChg chg="add mod">
          <ac:chgData name="Lucas Lin 林彥呈" userId="8b9713a5-baf6-45c8-a2bd-a0ea37d0697d" providerId="ADAL" clId="{87FB3650-DFB0-4360-A420-61DB16A9CF48}" dt="2022-03-02T04:08:32.457" v="3925" actId="164"/>
          <ac:picMkLst>
            <pc:docMk/>
            <pc:sldMk cId="3702792355" sldId="281"/>
            <ac:picMk id="20" creationId="{3B21371A-BC8B-4D53-8155-9793D8E80A41}"/>
          </ac:picMkLst>
        </pc:picChg>
        <pc:picChg chg="add mod">
          <ac:chgData name="Lucas Lin 林彥呈" userId="8b9713a5-baf6-45c8-a2bd-a0ea37d0697d" providerId="ADAL" clId="{87FB3650-DFB0-4360-A420-61DB16A9CF48}" dt="2022-03-02T04:08:32.457" v="3925" actId="164"/>
          <ac:picMkLst>
            <pc:docMk/>
            <pc:sldMk cId="3702792355" sldId="281"/>
            <ac:picMk id="21" creationId="{D65FAA0E-FC02-4369-ABC5-8A676DA97459}"/>
          </ac:picMkLst>
        </pc:picChg>
        <pc:picChg chg="add mod">
          <ac:chgData name="Lucas Lin 林彥呈" userId="8b9713a5-baf6-45c8-a2bd-a0ea37d0697d" providerId="ADAL" clId="{87FB3650-DFB0-4360-A420-61DB16A9CF48}" dt="2022-03-02T04:08:32.457" v="3925" actId="164"/>
          <ac:picMkLst>
            <pc:docMk/>
            <pc:sldMk cId="3702792355" sldId="281"/>
            <ac:picMk id="22" creationId="{2E3C0138-B23C-42F3-A590-3A3D33DDBE93}"/>
          </ac:picMkLst>
        </pc:picChg>
      </pc:sldChg>
      <pc:sldChg chg="addSp delSp modSp add mod modTransition modClrScheme chgLayout">
        <pc:chgData name="Lucas Lin 林彥呈" userId="8b9713a5-baf6-45c8-a2bd-a0ea37d0697d" providerId="ADAL" clId="{87FB3650-DFB0-4360-A420-61DB16A9CF48}" dt="2022-03-02T04:08:58.711" v="3931"/>
        <pc:sldMkLst>
          <pc:docMk/>
          <pc:sldMk cId="230338220" sldId="282"/>
        </pc:sldMkLst>
        <pc:spChg chg="mod ord">
          <ac:chgData name="Lucas Lin 林彥呈" userId="8b9713a5-baf6-45c8-a2bd-a0ea37d0697d" providerId="ADAL" clId="{87FB3650-DFB0-4360-A420-61DB16A9CF48}" dt="2022-03-01T09:06:39.218" v="1707" actId="947"/>
          <ac:spMkLst>
            <pc:docMk/>
            <pc:sldMk cId="230338220" sldId="282"/>
            <ac:spMk id="2" creationId="{6D5A2E02-F867-D24D-AB1E-2747C9B88ECA}"/>
          </ac:spMkLst>
        </pc:spChg>
        <pc:spChg chg="mod ord">
          <ac:chgData name="Lucas Lin 林彥呈" userId="8b9713a5-baf6-45c8-a2bd-a0ea37d0697d" providerId="ADAL" clId="{87FB3650-DFB0-4360-A420-61DB16A9CF48}" dt="2022-03-01T09:08:25.585" v="2546" actId="207"/>
          <ac:spMkLst>
            <pc:docMk/>
            <pc:sldMk cId="230338220" sldId="282"/>
            <ac:spMk id="3" creationId="{98B8B138-4C0E-A945-BB9E-4CFA5794E813}"/>
          </ac:spMkLst>
        </pc:spChg>
        <pc:spChg chg="add del mod">
          <ac:chgData name="Lucas Lin 林彥呈" userId="8b9713a5-baf6-45c8-a2bd-a0ea37d0697d" providerId="ADAL" clId="{87FB3650-DFB0-4360-A420-61DB16A9CF48}" dt="2022-03-01T09:02:03.676" v="1650" actId="6264"/>
          <ac:spMkLst>
            <pc:docMk/>
            <pc:sldMk cId="230338220" sldId="282"/>
            <ac:spMk id="4" creationId="{AC5EC646-628E-4938-BAD8-D81D0BBD73F2}"/>
          </ac:spMkLst>
        </pc:spChg>
        <pc:picChg chg="add mod">
          <ac:chgData name="Lucas Lin 林彥呈" userId="8b9713a5-baf6-45c8-a2bd-a0ea37d0697d" providerId="ADAL" clId="{87FB3650-DFB0-4360-A420-61DB16A9CF48}" dt="2022-03-01T09:05:30.802" v="1671"/>
          <ac:picMkLst>
            <pc:docMk/>
            <pc:sldMk cId="230338220" sldId="282"/>
            <ac:picMk id="6" creationId="{D31B6D71-886A-4C17-9CBF-FC4F2A57E8FF}"/>
          </ac:picMkLst>
        </pc:picChg>
        <pc:picChg chg="mod">
          <ac:chgData name="Lucas Lin 林彥呈" userId="8b9713a5-baf6-45c8-a2bd-a0ea37d0697d" providerId="ADAL" clId="{87FB3650-DFB0-4360-A420-61DB16A9CF48}" dt="2022-03-01T09:05:54.749" v="1672" actId="1076"/>
          <ac:picMkLst>
            <pc:docMk/>
            <pc:sldMk cId="230338220" sldId="282"/>
            <ac:picMk id="11" creationId="{76DEC12F-4DC2-7746-97E5-DF3A901D4C19}"/>
          </ac:picMkLst>
        </pc:picChg>
      </pc:sldChg>
      <pc:sldChg chg="addSp modSp new mod ord modTransition modClrScheme chgLayout">
        <pc:chgData name="Lucas Lin 林彥呈" userId="8b9713a5-baf6-45c8-a2bd-a0ea37d0697d" providerId="ADAL" clId="{87FB3650-DFB0-4360-A420-61DB16A9CF48}" dt="2022-03-02T04:08:58.711" v="3931"/>
        <pc:sldMkLst>
          <pc:docMk/>
          <pc:sldMk cId="1561122339" sldId="283"/>
        </pc:sldMkLst>
        <pc:spChg chg="add mod">
          <ac:chgData name="Lucas Lin 林彥呈" userId="8b9713a5-baf6-45c8-a2bd-a0ea37d0697d" providerId="ADAL" clId="{87FB3650-DFB0-4360-A420-61DB16A9CF48}" dt="2022-03-01T09:06:40.212" v="1815" actId="947"/>
          <ac:spMkLst>
            <pc:docMk/>
            <pc:sldMk cId="1561122339" sldId="283"/>
            <ac:spMk id="2" creationId="{846AD378-586A-4F23-82BD-0A6A44E38F02}"/>
          </ac:spMkLst>
        </pc:spChg>
        <pc:spChg chg="add mod">
          <ac:chgData name="Lucas Lin 林彥呈" userId="8b9713a5-baf6-45c8-a2bd-a0ea37d0697d" providerId="ADAL" clId="{87FB3650-DFB0-4360-A420-61DB16A9CF48}" dt="2022-03-01T09:06:40.241" v="1827" actId="947"/>
          <ac:spMkLst>
            <pc:docMk/>
            <pc:sldMk cId="1561122339" sldId="283"/>
            <ac:spMk id="3" creationId="{7E96F191-FC60-4A0F-872C-840EF928FEE6}"/>
          </ac:spMkLst>
        </pc:spChg>
        <pc:spChg chg="add mod">
          <ac:chgData name="Lucas Lin 林彥呈" userId="8b9713a5-baf6-45c8-a2bd-a0ea37d0697d" providerId="ADAL" clId="{87FB3650-DFB0-4360-A420-61DB16A9CF48}" dt="2022-03-01T09:06:40.239" v="1824" actId="947"/>
          <ac:spMkLst>
            <pc:docMk/>
            <pc:sldMk cId="1561122339" sldId="283"/>
            <ac:spMk id="4" creationId="{BCFB7F7C-B7B0-4742-B33E-7AFF9FDD1202}"/>
          </ac:spMkLst>
        </pc:spChg>
        <pc:spChg chg="add mod modVis">
          <ac:chgData name="Lucas Lin 林彥呈" userId="8b9713a5-baf6-45c8-a2bd-a0ea37d0697d" providerId="ADAL" clId="{87FB3650-DFB0-4360-A420-61DB16A9CF48}" dt="2022-03-01T09:06:40.240" v="1826" actId="947"/>
          <ac:spMkLst>
            <pc:docMk/>
            <pc:sldMk cId="1561122339" sldId="283"/>
            <ac:spMk id="5" creationId="{11DFAA55-2A70-4BE8-9112-5D111531F4E3}"/>
          </ac:spMkLst>
        </pc:spChg>
        <pc:picChg chg="add mod">
          <ac:chgData name="Lucas Lin 林彥呈" userId="8b9713a5-baf6-45c8-a2bd-a0ea37d0697d" providerId="ADAL" clId="{87FB3650-DFB0-4360-A420-61DB16A9CF48}" dt="2022-03-01T02:43:28.418" v="787"/>
          <ac:picMkLst>
            <pc:docMk/>
            <pc:sldMk cId="1561122339" sldId="283"/>
            <ac:picMk id="6" creationId="{F4276053-B5C0-492D-8AEC-9C1564BE8359}"/>
          </ac:picMkLst>
        </pc:picChg>
      </pc:sldChg>
      <pc:sldChg chg="addSp delSp modSp mod modTransition modClrScheme chgLayout">
        <pc:chgData name="Lucas Lin 林彥呈" userId="8b9713a5-baf6-45c8-a2bd-a0ea37d0697d" providerId="ADAL" clId="{87FB3650-DFB0-4360-A420-61DB16A9CF48}" dt="2022-03-02T04:08:58.711" v="3931"/>
        <pc:sldMkLst>
          <pc:docMk/>
          <pc:sldMk cId="477012203" sldId="284"/>
        </pc:sldMkLst>
        <pc:spChg chg="mod ord">
          <ac:chgData name="Lucas Lin 林彥呈" userId="8b9713a5-baf6-45c8-a2bd-a0ea37d0697d" providerId="ADAL" clId="{87FB3650-DFB0-4360-A420-61DB16A9CF48}" dt="2022-03-02T01:40:11.043" v="2721" actId="700"/>
          <ac:spMkLst>
            <pc:docMk/>
            <pc:sldMk cId="477012203" sldId="284"/>
            <ac:spMk id="2" creationId="{6D5A2E02-F867-D24D-AB1E-2747C9B88ECA}"/>
          </ac:spMkLst>
        </pc:spChg>
        <pc:spChg chg="add del mod">
          <ac:chgData name="Lucas Lin 林彥呈" userId="8b9713a5-baf6-45c8-a2bd-a0ea37d0697d" providerId="ADAL" clId="{87FB3650-DFB0-4360-A420-61DB16A9CF48}" dt="2022-03-01T09:02:03.676" v="1650" actId="6264"/>
          <ac:spMkLst>
            <pc:docMk/>
            <pc:sldMk cId="477012203" sldId="284"/>
            <ac:spMk id="3" creationId="{89EBEF10-AC64-4C21-8450-BED1FCCF75D4}"/>
          </ac:spMkLst>
        </pc:spChg>
        <pc:spChg chg="mod ord">
          <ac:chgData name="Lucas Lin 林彥呈" userId="8b9713a5-baf6-45c8-a2bd-a0ea37d0697d" providerId="ADAL" clId="{87FB3650-DFB0-4360-A420-61DB16A9CF48}" dt="2022-03-02T02:07:16.258" v="3077" actId="14100"/>
          <ac:spMkLst>
            <pc:docMk/>
            <pc:sldMk cId="477012203" sldId="284"/>
            <ac:spMk id="5" creationId="{DDDEF97D-2C1F-1745-AFF5-7671E7A8082F}"/>
          </ac:spMkLst>
        </pc:spChg>
        <pc:picChg chg="add mod">
          <ac:chgData name="Lucas Lin 林彥呈" userId="8b9713a5-baf6-45c8-a2bd-a0ea37d0697d" providerId="ADAL" clId="{87FB3650-DFB0-4360-A420-61DB16A9CF48}" dt="2022-03-01T10:28:40.205" v="2689"/>
          <ac:picMkLst>
            <pc:docMk/>
            <pc:sldMk cId="477012203" sldId="284"/>
            <ac:picMk id="6" creationId="{27D91ABA-4759-4F3D-866B-4D62EFCDDFF0}"/>
          </ac:picMkLst>
        </pc:picChg>
        <pc:picChg chg="add del mod">
          <ac:chgData name="Lucas Lin 林彥呈" userId="8b9713a5-baf6-45c8-a2bd-a0ea37d0697d" providerId="ADAL" clId="{87FB3650-DFB0-4360-A420-61DB16A9CF48}" dt="2022-03-02T02:06:29.798" v="3053"/>
          <ac:picMkLst>
            <pc:docMk/>
            <pc:sldMk cId="477012203" sldId="284"/>
            <ac:picMk id="7" creationId="{17D8A510-6460-4A85-8D4A-D7AB163C956C}"/>
          </ac:picMkLst>
        </pc:picChg>
        <pc:picChg chg="add mod ord">
          <ac:chgData name="Lucas Lin 林彥呈" userId="8b9713a5-baf6-45c8-a2bd-a0ea37d0697d" providerId="ADAL" clId="{87FB3650-DFB0-4360-A420-61DB16A9CF48}" dt="2022-03-02T02:06:37.421" v="3055" actId="167"/>
          <ac:picMkLst>
            <pc:docMk/>
            <pc:sldMk cId="477012203" sldId="284"/>
            <ac:picMk id="8" creationId="{5AB054F6-8430-4F6C-97C5-3D9D9F3EE8C5}"/>
          </ac:picMkLst>
        </pc:picChg>
        <pc:picChg chg="mod">
          <ac:chgData name="Lucas Lin 林彥呈" userId="8b9713a5-baf6-45c8-a2bd-a0ea37d0697d" providerId="ADAL" clId="{87FB3650-DFB0-4360-A420-61DB16A9CF48}" dt="2022-03-02T02:07:27.979" v="3079" actId="14100"/>
          <ac:picMkLst>
            <pc:docMk/>
            <pc:sldMk cId="477012203" sldId="284"/>
            <ac:picMk id="20" creationId="{4F4C2BDC-A9F7-4498-B51B-64D71762B7E3}"/>
          </ac:picMkLst>
        </pc:picChg>
      </pc:sldChg>
      <pc:sldChg chg="modSp mod modTransition">
        <pc:chgData name="Lucas Lin 林彥呈" userId="8b9713a5-baf6-45c8-a2bd-a0ea37d0697d" providerId="ADAL" clId="{87FB3650-DFB0-4360-A420-61DB16A9CF48}" dt="2022-03-02T04:08:58.711" v="3931"/>
        <pc:sldMkLst>
          <pc:docMk/>
          <pc:sldMk cId="3603244550" sldId="285"/>
        </pc:sldMkLst>
        <pc:spChg chg="mod">
          <ac:chgData name="Lucas Lin 林彥呈" userId="8b9713a5-baf6-45c8-a2bd-a0ea37d0697d" providerId="ADAL" clId="{87FB3650-DFB0-4360-A420-61DB16A9CF48}" dt="2022-03-01T09:06:39.199" v="1703" actId="947"/>
          <ac:spMkLst>
            <pc:docMk/>
            <pc:sldMk cId="3603244550" sldId="285"/>
            <ac:spMk id="2" creationId="{846AD378-586A-4F23-82BD-0A6A44E38F02}"/>
          </ac:spMkLst>
        </pc:spChg>
        <pc:spChg chg="mod">
          <ac:chgData name="Lucas Lin 林彥呈" userId="8b9713a5-baf6-45c8-a2bd-a0ea37d0697d" providerId="ADAL" clId="{87FB3650-DFB0-4360-A420-61DB16A9CF48}" dt="2022-03-01T09:06:39.161" v="1691" actId="947"/>
          <ac:spMkLst>
            <pc:docMk/>
            <pc:sldMk cId="3603244550" sldId="285"/>
            <ac:spMk id="3" creationId="{7E96F191-FC60-4A0F-872C-840EF928FEE6}"/>
          </ac:spMkLst>
        </pc:spChg>
        <pc:spChg chg="mod">
          <ac:chgData name="Lucas Lin 林彥呈" userId="8b9713a5-baf6-45c8-a2bd-a0ea37d0697d" providerId="ADAL" clId="{87FB3650-DFB0-4360-A420-61DB16A9CF48}" dt="2022-03-01T09:06:39.198" v="1701" actId="947"/>
          <ac:spMkLst>
            <pc:docMk/>
            <pc:sldMk cId="3603244550" sldId="285"/>
            <ac:spMk id="4" creationId="{BCFB7F7C-B7B0-4742-B33E-7AFF9FDD1202}"/>
          </ac:spMkLst>
        </pc:spChg>
        <pc:spChg chg="mod">
          <ac:chgData name="Lucas Lin 林彥呈" userId="8b9713a5-baf6-45c8-a2bd-a0ea37d0697d" providerId="ADAL" clId="{87FB3650-DFB0-4360-A420-61DB16A9CF48}" dt="2022-03-01T09:06:39.198" v="1702" actId="947"/>
          <ac:spMkLst>
            <pc:docMk/>
            <pc:sldMk cId="3603244550" sldId="285"/>
            <ac:spMk id="5" creationId="{11DFAA55-2A70-4BE8-9112-5D111531F4E3}"/>
          </ac:spMkLst>
        </pc:spChg>
      </pc:sldChg>
      <pc:sldMasterChg chg="delSldLayout modSldLayout">
        <pc:chgData name="Lucas Lin 林彥呈" userId="8b9713a5-baf6-45c8-a2bd-a0ea37d0697d" providerId="ADAL" clId="{87FB3650-DFB0-4360-A420-61DB16A9CF48}" dt="2022-03-01T09:01:42.797" v="1649" actId="207"/>
        <pc:sldMasterMkLst>
          <pc:docMk/>
          <pc:sldMasterMk cId="4230032274" sldId="2147483808"/>
        </pc:sldMasterMkLst>
        <pc:sldLayoutChg chg="addSp modSp">
          <pc:chgData name="Lucas Lin 林彥呈" userId="8b9713a5-baf6-45c8-a2bd-a0ea37d0697d" providerId="ADAL" clId="{87FB3650-DFB0-4360-A420-61DB16A9CF48}" dt="2022-03-01T09:01:35.498" v="1647"/>
          <pc:sldLayoutMkLst>
            <pc:docMk/>
            <pc:sldMasterMk cId="4230032274" sldId="2147483808"/>
            <pc:sldLayoutMk cId="438442429" sldId="2147483810"/>
          </pc:sldLayoutMkLst>
          <pc:spChg chg="add mod">
            <ac:chgData name="Lucas Lin 林彥呈" userId="8b9713a5-baf6-45c8-a2bd-a0ea37d0697d" providerId="ADAL" clId="{87FB3650-DFB0-4360-A420-61DB16A9CF48}" dt="2022-03-01T09:01:35.498" v="1647"/>
            <ac:spMkLst>
              <pc:docMk/>
              <pc:sldMasterMk cId="4230032274" sldId="2147483808"/>
              <pc:sldLayoutMk cId="438442429" sldId="2147483810"/>
              <ac:spMk id="5" creationId="{98E0AF3F-7EA8-444B-B2B6-A34BB45634C5}"/>
            </ac:spMkLst>
          </pc:spChg>
        </pc:sldLayoutChg>
        <pc:sldLayoutChg chg="addSp modSp">
          <pc:chgData name="Lucas Lin 林彥呈" userId="8b9713a5-baf6-45c8-a2bd-a0ea37d0697d" providerId="ADAL" clId="{87FB3650-DFB0-4360-A420-61DB16A9CF48}" dt="2022-03-01T09:01:42.797" v="1649" actId="207"/>
          <pc:sldLayoutMkLst>
            <pc:docMk/>
            <pc:sldMasterMk cId="4230032274" sldId="2147483808"/>
            <pc:sldLayoutMk cId="2554243484" sldId="2147483811"/>
          </pc:sldLayoutMkLst>
          <pc:spChg chg="add mod">
            <ac:chgData name="Lucas Lin 林彥呈" userId="8b9713a5-baf6-45c8-a2bd-a0ea37d0697d" providerId="ADAL" clId="{87FB3650-DFB0-4360-A420-61DB16A9CF48}" dt="2022-03-01T09:01:42.797" v="1649" actId="207"/>
            <ac:spMkLst>
              <pc:docMk/>
              <pc:sldMasterMk cId="4230032274" sldId="2147483808"/>
              <pc:sldLayoutMk cId="2554243484" sldId="2147483811"/>
              <ac:spMk id="4" creationId="{138F6A2C-AC28-40A4-B7D6-9850EF9E92C5}"/>
            </ac:spMkLst>
          </pc:spChg>
        </pc:sldLayoutChg>
        <pc:sldLayoutChg chg="addSp delSp modSp mod">
          <pc:chgData name="Lucas Lin 林彥呈" userId="8b9713a5-baf6-45c8-a2bd-a0ea37d0697d" providerId="ADAL" clId="{87FB3650-DFB0-4360-A420-61DB16A9CF48}" dt="2022-03-01T09:01:20.977" v="1643" actId="14430"/>
          <pc:sldLayoutMkLst>
            <pc:docMk/>
            <pc:sldMasterMk cId="4230032274" sldId="2147483808"/>
            <pc:sldLayoutMk cId="3986851545" sldId="2147483812"/>
          </pc:sldLayoutMkLst>
          <pc:spChg chg="add del mod">
            <ac:chgData name="Lucas Lin 林彥呈" userId="8b9713a5-baf6-45c8-a2bd-a0ea37d0697d" providerId="ADAL" clId="{87FB3650-DFB0-4360-A420-61DB16A9CF48}" dt="2022-03-01T08:59:59.764" v="1634" actId="478"/>
            <ac:spMkLst>
              <pc:docMk/>
              <pc:sldMasterMk cId="4230032274" sldId="2147483808"/>
              <pc:sldLayoutMk cId="3986851545" sldId="2147483812"/>
              <ac:spMk id="3" creationId="{98BA956A-2FA6-458D-96EF-5B45B09AA407}"/>
            </ac:spMkLst>
          </pc:spChg>
          <pc:spChg chg="add mod ord">
            <ac:chgData name="Lucas Lin 林彥呈" userId="8b9713a5-baf6-45c8-a2bd-a0ea37d0697d" providerId="ADAL" clId="{87FB3650-DFB0-4360-A420-61DB16A9CF48}" dt="2022-03-01T09:01:18.097" v="1642" actId="14100"/>
            <ac:spMkLst>
              <pc:docMk/>
              <pc:sldMasterMk cId="4230032274" sldId="2147483808"/>
              <pc:sldLayoutMk cId="3986851545" sldId="2147483812"/>
              <ac:spMk id="4" creationId="{86362540-6582-4D6F-8529-D28BC8FAD3F0}"/>
            </ac:spMkLst>
          </pc:spChg>
          <pc:spChg chg="add mod modVis">
            <ac:chgData name="Lucas Lin 林彥呈" userId="8b9713a5-baf6-45c8-a2bd-a0ea37d0697d" providerId="ADAL" clId="{87FB3650-DFB0-4360-A420-61DB16A9CF48}" dt="2022-03-01T09:01:20.977" v="1643" actId="14430"/>
            <ac:spMkLst>
              <pc:docMk/>
              <pc:sldMasterMk cId="4230032274" sldId="2147483808"/>
              <pc:sldLayoutMk cId="3986851545" sldId="2147483812"/>
              <ac:spMk id="5" creationId="{34C68BEE-2750-4AF9-9483-1628BD5D999B}"/>
            </ac:spMkLst>
          </pc:spChg>
        </pc:sldLayoutChg>
        <pc:sldLayoutChg chg="addSp modSp">
          <pc:chgData name="Lucas Lin 林彥呈" userId="8b9713a5-baf6-45c8-a2bd-a0ea37d0697d" providerId="ADAL" clId="{87FB3650-DFB0-4360-A420-61DB16A9CF48}" dt="2022-03-01T09:01:27.969" v="1644"/>
          <pc:sldLayoutMkLst>
            <pc:docMk/>
            <pc:sldMasterMk cId="4230032274" sldId="2147483808"/>
            <pc:sldLayoutMk cId="550088242" sldId="2147483813"/>
          </pc:sldLayoutMkLst>
          <pc:spChg chg="add mod">
            <ac:chgData name="Lucas Lin 林彥呈" userId="8b9713a5-baf6-45c8-a2bd-a0ea37d0697d" providerId="ADAL" clId="{87FB3650-DFB0-4360-A420-61DB16A9CF48}" dt="2022-03-01T09:01:27.969" v="1644"/>
            <ac:spMkLst>
              <pc:docMk/>
              <pc:sldMasterMk cId="4230032274" sldId="2147483808"/>
              <pc:sldLayoutMk cId="550088242" sldId="2147483813"/>
              <ac:spMk id="3" creationId="{14B9BC61-A778-4DC5-B9EE-4E0DE3D96107}"/>
            </ac:spMkLst>
          </pc:spChg>
        </pc:sldLayoutChg>
        <pc:sldLayoutChg chg="addSp modSp">
          <pc:chgData name="Lucas Lin 林彥呈" userId="8b9713a5-baf6-45c8-a2bd-a0ea37d0697d" providerId="ADAL" clId="{87FB3650-DFB0-4360-A420-61DB16A9CF48}" dt="2022-03-01T09:01:29.858" v="1645"/>
          <pc:sldLayoutMkLst>
            <pc:docMk/>
            <pc:sldMasterMk cId="4230032274" sldId="2147483808"/>
            <pc:sldLayoutMk cId="1918798520" sldId="2147483814"/>
          </pc:sldLayoutMkLst>
          <pc:spChg chg="add mod">
            <ac:chgData name="Lucas Lin 林彥呈" userId="8b9713a5-baf6-45c8-a2bd-a0ea37d0697d" providerId="ADAL" clId="{87FB3650-DFB0-4360-A420-61DB16A9CF48}" dt="2022-03-01T09:01:29.858" v="1645"/>
            <ac:spMkLst>
              <pc:docMk/>
              <pc:sldMasterMk cId="4230032274" sldId="2147483808"/>
              <pc:sldLayoutMk cId="1918798520" sldId="2147483814"/>
              <ac:spMk id="3" creationId="{C83BB41C-65B8-4102-9207-6E0AE151B6B9}"/>
            </ac:spMkLst>
          </pc:spChg>
        </pc:sldLayoutChg>
        <pc:sldLayoutChg chg="addSp delSp modSp mod">
          <pc:chgData name="Lucas Lin 林彥呈" userId="8b9713a5-baf6-45c8-a2bd-a0ea37d0697d" providerId="ADAL" clId="{87FB3650-DFB0-4360-A420-61DB16A9CF48}" dt="2022-03-01T09:01:30.987" v="1646"/>
          <pc:sldLayoutMkLst>
            <pc:docMk/>
            <pc:sldMasterMk cId="4230032274" sldId="2147483808"/>
            <pc:sldLayoutMk cId="2747837758" sldId="2147483815"/>
          </pc:sldLayoutMkLst>
          <pc:spChg chg="add del mod">
            <ac:chgData name="Lucas Lin 林彥呈" userId="8b9713a5-baf6-45c8-a2bd-a0ea37d0697d" providerId="ADAL" clId="{87FB3650-DFB0-4360-A420-61DB16A9CF48}" dt="2022-03-01T09:00:03.820" v="1635" actId="478"/>
            <ac:spMkLst>
              <pc:docMk/>
              <pc:sldMasterMk cId="4230032274" sldId="2147483808"/>
              <pc:sldLayoutMk cId="2747837758" sldId="2147483815"/>
              <ac:spMk id="3" creationId="{28EE566D-3D48-4753-A7E5-17875D72EBAC}"/>
            </ac:spMkLst>
          </pc:spChg>
          <pc:spChg chg="add mod">
            <ac:chgData name="Lucas Lin 林彥呈" userId="8b9713a5-baf6-45c8-a2bd-a0ea37d0697d" providerId="ADAL" clId="{87FB3650-DFB0-4360-A420-61DB16A9CF48}" dt="2022-03-01T09:01:30.987" v="1646"/>
            <ac:spMkLst>
              <pc:docMk/>
              <pc:sldMasterMk cId="4230032274" sldId="2147483808"/>
              <pc:sldLayoutMk cId="2747837758" sldId="2147483815"/>
              <ac:spMk id="5" creationId="{005767BA-3F7D-4DB3-84DC-A98040FAC7C4}"/>
            </ac:spMkLst>
          </pc:spChg>
        </pc:sldLayoutChg>
        <pc:sldLayoutChg chg="del">
          <pc:chgData name="Lucas Lin 林彥呈" userId="8b9713a5-baf6-45c8-a2bd-a0ea37d0697d" providerId="ADAL" clId="{87FB3650-DFB0-4360-A420-61DB16A9CF48}" dt="2022-03-01T09:00:24.751" v="1636" actId="2696"/>
          <pc:sldLayoutMkLst>
            <pc:docMk/>
            <pc:sldMasterMk cId="4230032274" sldId="2147483808"/>
            <pc:sldLayoutMk cId="1366195472" sldId="214748381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070B19-5885-8F47-9C4A-30096158457E}" type="datetimeFigureOut">
              <a:rPr kumimoji="1" lang="zh-TW" altLang="en-US" smtClean="0"/>
              <a:t>2022/3/7</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79B08F-B087-864E-9620-D701FC8C4848}" type="slidenum">
              <a:rPr kumimoji="1" lang="zh-TW" altLang="en-US" smtClean="0"/>
              <a:t>‹#›</a:t>
            </a:fld>
            <a:endParaRPr kumimoji="1" lang="zh-TW" altLang="en-US"/>
          </a:p>
        </p:txBody>
      </p:sp>
    </p:spTree>
    <p:extLst>
      <p:ext uri="{BB962C8B-B14F-4D97-AF65-F5344CB8AC3E}">
        <p14:creationId xmlns:p14="http://schemas.microsoft.com/office/powerpoint/2010/main" val="1272821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279B08F-B087-864E-9620-D701FC8C4848}" type="slidenum">
              <a:rPr kumimoji="1" lang="zh-TW" altLang="en-US" smtClean="0"/>
              <a:t>1</a:t>
            </a:fld>
            <a:endParaRPr kumimoji="1" lang="zh-TW" altLang="en-US"/>
          </a:p>
        </p:txBody>
      </p:sp>
    </p:spTree>
    <p:extLst>
      <p:ext uri="{BB962C8B-B14F-4D97-AF65-F5344CB8AC3E}">
        <p14:creationId xmlns:p14="http://schemas.microsoft.com/office/powerpoint/2010/main" val="2998343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279B08F-B087-864E-9620-D701FC8C4848}" type="slidenum">
              <a:rPr kumimoji="1" lang="zh-TW" altLang="en-US" smtClean="0"/>
              <a:t>7</a:t>
            </a:fld>
            <a:endParaRPr kumimoji="1" lang="zh-TW" altLang="en-US"/>
          </a:p>
        </p:txBody>
      </p:sp>
    </p:spTree>
    <p:extLst>
      <p:ext uri="{BB962C8B-B14F-4D97-AF65-F5344CB8AC3E}">
        <p14:creationId xmlns:p14="http://schemas.microsoft.com/office/powerpoint/2010/main" val="2079443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85A17B6-6A25-40FC-BEC1-3CD1B6CFF0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1907186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3" name="圖片 2" descr="一張含有 文字, 電子用品 的圖片&#10;&#10;自動產生的描述">
            <a:extLst>
              <a:ext uri="{FF2B5EF4-FFF2-40B4-BE49-F238E27FC236}">
                <a16:creationId xmlns:a16="http://schemas.microsoft.com/office/drawing/2014/main" id="{5F7C6D4F-9F06-46D4-9D40-A136D9DB15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45583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5" name="標題版面配置區 1">
            <a:extLst>
              <a:ext uri="{FF2B5EF4-FFF2-40B4-BE49-F238E27FC236}">
                <a16:creationId xmlns:a16="http://schemas.microsoft.com/office/drawing/2014/main" id="{98E0AF3F-7EA8-444B-B2B6-A34BB45634C5}"/>
              </a:ext>
            </a:extLst>
          </p:cNvPr>
          <p:cNvSpPr>
            <a:spLocks noGrp="1"/>
          </p:cNvSpPr>
          <p:nvPr>
            <p:ph type="title"/>
          </p:nvPr>
        </p:nvSpPr>
        <p:spPr>
          <a:xfrm>
            <a:off x="838200" y="365125"/>
            <a:ext cx="10515600" cy="993775"/>
          </a:xfrm>
          <a:prstGeom prst="rect">
            <a:avLst/>
          </a:prstGeom>
        </p:spPr>
        <p:txBody>
          <a:bodyPr vert="horz" lIns="91440" tIns="45720" rIns="91440" bIns="45720" rtlCol="0" anchor="ctr">
            <a:normAutofit/>
          </a:bodyPr>
          <a:lstStyle>
            <a:lvl1pPr>
              <a:defRPr>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438442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3" name="圖片 2" descr="一張含有 文字 的圖片&#10;&#10;自動產生的描述">
            <a:extLst>
              <a:ext uri="{FF2B5EF4-FFF2-40B4-BE49-F238E27FC236}">
                <a16:creationId xmlns:a16="http://schemas.microsoft.com/office/drawing/2014/main" id="{E8173620-4D6B-46D0-BD53-80DE9068F5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4" name="標題版面配置區 1">
            <a:extLst>
              <a:ext uri="{FF2B5EF4-FFF2-40B4-BE49-F238E27FC236}">
                <a16:creationId xmlns:a16="http://schemas.microsoft.com/office/drawing/2014/main" id="{138F6A2C-AC28-40A4-B7D6-9850EF9E92C5}"/>
              </a:ext>
            </a:extLst>
          </p:cNvPr>
          <p:cNvSpPr>
            <a:spLocks noGrp="1"/>
          </p:cNvSpPr>
          <p:nvPr>
            <p:ph type="title"/>
          </p:nvPr>
        </p:nvSpPr>
        <p:spPr>
          <a:xfrm>
            <a:off x="838200" y="365125"/>
            <a:ext cx="10515600" cy="993775"/>
          </a:xfrm>
          <a:prstGeom prst="rect">
            <a:avLst/>
          </a:prstGeom>
        </p:spPr>
        <p:txBody>
          <a:bodyPr vert="horz" lIns="91440" tIns="45720" rIns="91440" bIns="45720" rtlCol="0" anchor="ctr">
            <a:normAutofit/>
          </a:bodyPr>
          <a:lstStyle>
            <a:lvl1pPr>
              <a:defRPr>
                <a:solidFill>
                  <a:schemeClr val="tx1"/>
                </a:solidFill>
              </a:defRPr>
            </a:lvl1pPr>
          </a:lstStyle>
          <a:p>
            <a:r>
              <a:rPr lang="zh-TW" altLang="en-US"/>
              <a:t>按一下以編輯母片標題樣式</a:t>
            </a:r>
          </a:p>
        </p:txBody>
      </p:sp>
    </p:spTree>
    <p:extLst>
      <p:ext uri="{BB962C8B-B14F-4D97-AF65-F5344CB8AC3E}">
        <p14:creationId xmlns:p14="http://schemas.microsoft.com/office/powerpoint/2010/main" val="2554243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35FFD88-5761-4E10-9558-7D73215A5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5" name="文字方塊 4" hidden="1">
            <a:extLst>
              <a:ext uri="{FF2B5EF4-FFF2-40B4-BE49-F238E27FC236}">
                <a16:creationId xmlns:a16="http://schemas.microsoft.com/office/drawing/2014/main" id="{34C68BEE-2750-4AF9-9483-1628BD5D999B}"/>
              </a:ext>
            </a:extLst>
          </p:cNvPr>
          <p:cNvSpPr txBox="1"/>
          <p:nvPr userDrawn="1"/>
        </p:nvSpPr>
        <p:spPr>
          <a:xfrm>
            <a:off x="733873" y="344239"/>
            <a:ext cx="6086475" cy="861774"/>
          </a:xfrm>
          <a:prstGeom prst="rect">
            <a:avLst/>
          </a:prstGeom>
          <a:noFill/>
        </p:spPr>
        <p:txBody>
          <a:bodyPr wrap="square" rtlCol="0">
            <a:spAutoFit/>
          </a:bodyPr>
          <a:lstStyle/>
          <a:p>
            <a:r>
              <a:rPr lang="en-US" altLang="zh-TW" sz="5000" b="1">
                <a:solidFill>
                  <a:schemeClr val="bg1"/>
                </a:solidFill>
                <a:latin typeface="微軟正黑體" panose="020B0604030504040204" pitchFamily="34" charset="-120"/>
                <a:ea typeface="微軟正黑體" panose="020B0604030504040204" pitchFamily="34" charset="-120"/>
              </a:rPr>
              <a:t>Click to Add Title</a:t>
            </a:r>
            <a:endParaRPr lang="zh-TW" altLang="en-US" sz="5000" b="1">
              <a:solidFill>
                <a:schemeClr val="bg1"/>
              </a:solidFill>
              <a:latin typeface="微軟正黑體" panose="020B0604030504040204" pitchFamily="34" charset="-120"/>
              <a:ea typeface="微軟正黑體" panose="020B0604030504040204" pitchFamily="34" charset="-120"/>
            </a:endParaRPr>
          </a:p>
        </p:txBody>
      </p:sp>
      <p:sp>
        <p:nvSpPr>
          <p:cNvPr id="4" name="標題版面配置區 1">
            <a:extLst>
              <a:ext uri="{FF2B5EF4-FFF2-40B4-BE49-F238E27FC236}">
                <a16:creationId xmlns:a16="http://schemas.microsoft.com/office/drawing/2014/main" id="{86362540-6582-4D6F-8529-D28BC8FAD3F0}"/>
              </a:ext>
            </a:extLst>
          </p:cNvPr>
          <p:cNvSpPr>
            <a:spLocks noGrp="1"/>
          </p:cNvSpPr>
          <p:nvPr>
            <p:ph type="title"/>
          </p:nvPr>
        </p:nvSpPr>
        <p:spPr>
          <a:xfrm>
            <a:off x="838200" y="365125"/>
            <a:ext cx="10515600" cy="993775"/>
          </a:xfrm>
          <a:prstGeom prst="rect">
            <a:avLst/>
          </a:prstGeom>
        </p:spPr>
        <p:txBody>
          <a:bodyPr vert="horz" lIns="91440" tIns="45720" rIns="91440" bIns="45720" rtlCol="0" anchor="ctr">
            <a:normAutofit/>
          </a:bodyPr>
          <a:lstStyle>
            <a:lvl1pPr>
              <a:defRPr>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986851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3" name="標題版面配置區 1">
            <a:extLst>
              <a:ext uri="{FF2B5EF4-FFF2-40B4-BE49-F238E27FC236}">
                <a16:creationId xmlns:a16="http://schemas.microsoft.com/office/drawing/2014/main" id="{14B9BC61-A778-4DC5-B9EE-4E0DE3D96107}"/>
              </a:ext>
            </a:extLst>
          </p:cNvPr>
          <p:cNvSpPr>
            <a:spLocks noGrp="1"/>
          </p:cNvSpPr>
          <p:nvPr>
            <p:ph type="title"/>
          </p:nvPr>
        </p:nvSpPr>
        <p:spPr>
          <a:xfrm>
            <a:off x="838200" y="365125"/>
            <a:ext cx="10515600" cy="993775"/>
          </a:xfrm>
          <a:prstGeom prst="rect">
            <a:avLst/>
          </a:prstGeom>
        </p:spPr>
        <p:txBody>
          <a:bodyPr vert="horz" lIns="91440" tIns="45720" rIns="91440" bIns="45720" rtlCol="0" anchor="ctr">
            <a:normAutofit/>
          </a:bodyPr>
          <a:lstStyle>
            <a:lvl1pPr>
              <a:defRPr>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550088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7B5C05D-F43A-4D6B-B66C-18FE52C564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3" name="標題版面配置區 1">
            <a:extLst>
              <a:ext uri="{FF2B5EF4-FFF2-40B4-BE49-F238E27FC236}">
                <a16:creationId xmlns:a16="http://schemas.microsoft.com/office/drawing/2014/main" id="{C83BB41C-65B8-4102-9207-6E0AE151B6B9}"/>
              </a:ext>
            </a:extLst>
          </p:cNvPr>
          <p:cNvSpPr>
            <a:spLocks noGrp="1"/>
          </p:cNvSpPr>
          <p:nvPr>
            <p:ph type="title"/>
          </p:nvPr>
        </p:nvSpPr>
        <p:spPr>
          <a:xfrm>
            <a:off x="838200" y="365125"/>
            <a:ext cx="10515600" cy="993775"/>
          </a:xfrm>
          <a:prstGeom prst="rect">
            <a:avLst/>
          </a:prstGeom>
        </p:spPr>
        <p:txBody>
          <a:bodyPr vert="horz" lIns="91440" tIns="45720" rIns="91440" bIns="45720" rtlCol="0" anchor="ctr">
            <a:normAutofit/>
          </a:bodyPr>
          <a:lstStyle>
            <a:lvl1pPr>
              <a:defRPr>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191879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9E3C58C-5AD9-4200-829D-81C30224FF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5" name="標題版面配置區 1">
            <a:extLst>
              <a:ext uri="{FF2B5EF4-FFF2-40B4-BE49-F238E27FC236}">
                <a16:creationId xmlns:a16="http://schemas.microsoft.com/office/drawing/2014/main" id="{005767BA-3F7D-4DB3-84DC-A98040FAC7C4}"/>
              </a:ext>
            </a:extLst>
          </p:cNvPr>
          <p:cNvSpPr>
            <a:spLocks noGrp="1"/>
          </p:cNvSpPr>
          <p:nvPr>
            <p:ph type="title"/>
          </p:nvPr>
        </p:nvSpPr>
        <p:spPr>
          <a:xfrm>
            <a:off x="838200" y="365125"/>
            <a:ext cx="10515600" cy="993775"/>
          </a:xfrm>
          <a:prstGeom prst="rect">
            <a:avLst/>
          </a:prstGeom>
        </p:spPr>
        <p:txBody>
          <a:bodyPr vert="horz" lIns="91440" tIns="45720" rIns="91440" bIns="45720" rtlCol="0" anchor="ctr">
            <a:normAutofit/>
          </a:bodyPr>
          <a:lstStyle>
            <a:lvl1pPr>
              <a:defRPr>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274783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0690E9-B52A-4CE8-B1F3-A2FD7CF61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3284586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訂版面配置">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BF4FB81-E24B-472A-A8A0-D114E93AE9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8100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C9FDFB4-DAB6-4A2D-8892-C8840A575E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3CEE56F-DFF0-4B60-A41C-80946E807D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23003227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5.svg"/><Relationship Id="rId3" Type="http://schemas.openxmlformats.org/officeDocument/2006/relationships/image" Target="../media/image26.svg"/><Relationship Id="rId7" Type="http://schemas.openxmlformats.org/officeDocument/2006/relationships/image" Target="../media/image20.svg"/><Relationship Id="rId12"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33.png"/><Relationship Id="rId5" Type="http://schemas.openxmlformats.org/officeDocument/2006/relationships/image" Target="../media/image16.svg"/><Relationship Id="rId10" Type="http://schemas.openxmlformats.org/officeDocument/2006/relationships/image" Target="../media/image32.png"/><Relationship Id="rId4" Type="http://schemas.openxmlformats.org/officeDocument/2006/relationships/image" Target="../media/image15.png"/><Relationship Id="rId9" Type="http://schemas.openxmlformats.org/officeDocument/2006/relationships/image" Target="../media/image22.sv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0.sv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tiff"/><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tiff"/><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0.svg"/><Relationship Id="rId7" Type="http://schemas.openxmlformats.org/officeDocument/2006/relationships/image" Target="../media/image24.tif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7.tiff"/></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8.tiff"/><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16.sv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46AD378-586A-4F23-82BD-0A6A44E38F02}"/>
              </a:ext>
            </a:extLst>
          </p:cNvPr>
          <p:cNvSpPr txBox="1"/>
          <p:nvPr/>
        </p:nvSpPr>
        <p:spPr>
          <a:xfrm>
            <a:off x="3770616" y="6124319"/>
            <a:ext cx="3113070" cy="400110"/>
          </a:xfrm>
          <a:prstGeom prst="rect">
            <a:avLst/>
          </a:prstGeom>
          <a:noFill/>
        </p:spPr>
        <p:txBody>
          <a:bodyPr wrap="square" rtlCol="0">
            <a:spAutoFit/>
          </a:bodyPr>
          <a:lstStyle/>
          <a:p>
            <a:pPr algn="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Smith Lee </a:t>
            </a:r>
            <a:r>
              <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rPr>
              <a:t>李文豪</a:t>
            </a:r>
            <a:endPar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文字方塊 2">
            <a:extLst>
              <a:ext uri="{FF2B5EF4-FFF2-40B4-BE49-F238E27FC236}">
                <a16:creationId xmlns:a16="http://schemas.microsoft.com/office/drawing/2014/main" id="{7E96F191-FC60-4A0F-872C-840EF928FEE6}"/>
              </a:ext>
            </a:extLst>
          </p:cNvPr>
          <p:cNvSpPr txBox="1"/>
          <p:nvPr/>
        </p:nvSpPr>
        <p:spPr>
          <a:xfrm>
            <a:off x="4767565" y="5867746"/>
            <a:ext cx="2116121" cy="276999"/>
          </a:xfrm>
          <a:prstGeom prst="rect">
            <a:avLst/>
          </a:prstGeom>
          <a:noFill/>
        </p:spPr>
        <p:txBody>
          <a:bodyPr wrap="square" rtlCol="0">
            <a:spAutoFit/>
          </a:bodyPr>
          <a:lstStyle/>
          <a:p>
            <a:pPr algn="r"/>
            <a:r>
              <a:rPr lang="en-US" altLang="zh-TW" sz="1200" b="1" kern="1500" spc="150">
                <a:solidFill>
                  <a:schemeClr val="bg1"/>
                </a:solidFill>
                <a:latin typeface="Arial" panose="020B0604020202020204" pitchFamily="34" charset="0"/>
                <a:ea typeface="微軟正黑體" panose="020B0604030504040204" pitchFamily="34" charset="-120"/>
                <a:sym typeface="Arial" panose="020B0604020202020204" pitchFamily="34" charset="0"/>
              </a:rPr>
              <a:t>QNAP </a:t>
            </a:r>
            <a:r>
              <a:rPr lang="zh-TW" altLang="en-US" sz="1200" b="1" kern="1500" spc="150">
                <a:solidFill>
                  <a:schemeClr val="bg1"/>
                </a:solidFill>
                <a:latin typeface="Arial" panose="020B0604020202020204" pitchFamily="34" charset="0"/>
                <a:ea typeface="微軟正黑體" panose="020B0604030504040204" pitchFamily="34" charset="-120"/>
                <a:sym typeface="Arial" panose="020B0604020202020204" pitchFamily="34" charset="0"/>
              </a:rPr>
              <a:t>技術經理</a:t>
            </a:r>
            <a:r>
              <a:rPr lang="en-US" altLang="zh-TW" sz="1200" b="1" kern="1500" spc="150">
                <a:solidFill>
                  <a:srgbClr val="DD4D10"/>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200" kern="1500" spc="150">
              <a:solidFill>
                <a:srgbClr val="DD4D1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文字方塊 3">
            <a:extLst>
              <a:ext uri="{FF2B5EF4-FFF2-40B4-BE49-F238E27FC236}">
                <a16:creationId xmlns:a16="http://schemas.microsoft.com/office/drawing/2014/main" id="{BCFB7F7C-B7B0-4742-B33E-7AFF9FDD1202}"/>
              </a:ext>
            </a:extLst>
          </p:cNvPr>
          <p:cNvSpPr txBox="1"/>
          <p:nvPr/>
        </p:nvSpPr>
        <p:spPr>
          <a:xfrm>
            <a:off x="319410" y="2490281"/>
            <a:ext cx="5801227" cy="1800493"/>
          </a:xfrm>
          <a:prstGeom prst="rect">
            <a:avLst/>
          </a:prstGeom>
          <a:noFill/>
        </p:spPr>
        <p:txBody>
          <a:bodyPr wrap="square" rtlCol="0">
            <a:spAutoFit/>
          </a:bodyPr>
          <a:lstStyle/>
          <a:p>
            <a:r>
              <a:rPr lang="zh-TW" altLang="en-US" sz="5500" b="1">
                <a:solidFill>
                  <a:schemeClr val="bg1"/>
                </a:solidFill>
                <a:latin typeface="Arial" panose="020B0604020202020204" pitchFamily="34" charset="0"/>
                <a:ea typeface="微軟正黑體" panose="020B0604030504040204" pitchFamily="34" charset="-120"/>
                <a:sym typeface="Arial" panose="020B0604020202020204" pitchFamily="34" charset="0"/>
              </a:rPr>
              <a:t>勒索病毒可怕嗎？</a:t>
            </a:r>
          </a:p>
          <a:p>
            <a:r>
              <a:rPr lang="zh-TW" altLang="en-US" sz="2800">
                <a:solidFill>
                  <a:schemeClr val="bg1"/>
                </a:solidFill>
                <a:latin typeface="Arial" panose="020B0604020202020204" pitchFamily="34" charset="0"/>
                <a:ea typeface="微軟正黑體" panose="020B0604030504040204" pitchFamily="34" charset="-120"/>
                <a:sym typeface="Arial" panose="020B0604020202020204" pitchFamily="34" charset="0"/>
              </a:rPr>
              <a:t>駭客橫行，如何面對勒索病毒威脅，共同打擊網路犯罪</a:t>
            </a:r>
          </a:p>
        </p:txBody>
      </p:sp>
      <p:sp>
        <p:nvSpPr>
          <p:cNvPr id="5" name="文字方塊 4" hidden="1">
            <a:extLst>
              <a:ext uri="{FF2B5EF4-FFF2-40B4-BE49-F238E27FC236}">
                <a16:creationId xmlns:a16="http://schemas.microsoft.com/office/drawing/2014/main" id="{11DFAA55-2A70-4BE8-9112-5D111531F4E3}"/>
              </a:ext>
            </a:extLst>
          </p:cNvPr>
          <p:cNvSpPr txBox="1"/>
          <p:nvPr/>
        </p:nvSpPr>
        <p:spPr>
          <a:xfrm>
            <a:off x="349677" y="3429000"/>
            <a:ext cx="5715501" cy="430887"/>
          </a:xfrm>
          <a:prstGeom prst="rect">
            <a:avLst/>
          </a:prstGeom>
          <a:noFill/>
        </p:spPr>
        <p:txBody>
          <a:bodyPr wrap="square" rtlCol="0">
            <a:spAutoFit/>
          </a:bodyPr>
          <a:lstStyle/>
          <a:p>
            <a:r>
              <a:rPr lang="en-US" altLang="zh-TW" sz="2200" b="1">
                <a:solidFill>
                  <a:schemeClr val="bg1"/>
                </a:solidFill>
                <a:latin typeface="Arial" panose="020B0604020202020204" pitchFamily="34" charset="0"/>
                <a:ea typeface="微軟正黑體" panose="020B0604030504040204" pitchFamily="34" charset="-120"/>
                <a:sym typeface="Arial" panose="020B0604020202020204" pitchFamily="34" charset="0"/>
              </a:rPr>
              <a:t>Click to Add Subtitle</a:t>
            </a:r>
            <a:endParaRPr lang="zh-TW" altLang="en-US" sz="2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形 5">
            <a:extLst>
              <a:ext uri="{FF2B5EF4-FFF2-40B4-BE49-F238E27FC236}">
                <a16:creationId xmlns:a16="http://schemas.microsoft.com/office/drawing/2014/main" id="{F4276053-B5C0-492D-8AEC-9C1564BE83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144" y="443084"/>
            <a:ext cx="1348877" cy="242926"/>
          </a:xfrm>
          <a:prstGeom prst="rect">
            <a:avLst/>
          </a:prstGeom>
        </p:spPr>
      </p:pic>
    </p:spTree>
    <p:extLst>
      <p:ext uri="{BB962C8B-B14F-4D97-AF65-F5344CB8AC3E}">
        <p14:creationId xmlns:p14="http://schemas.microsoft.com/office/powerpoint/2010/main" val="3603244550"/>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形 18">
            <a:extLst>
              <a:ext uri="{FF2B5EF4-FFF2-40B4-BE49-F238E27FC236}">
                <a16:creationId xmlns:a16="http://schemas.microsoft.com/office/drawing/2014/main" id="{4E687508-B87E-4278-A05B-B7B10350D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240" y="2162948"/>
            <a:ext cx="953526" cy="953526"/>
          </a:xfrm>
          <a:prstGeom prst="rect">
            <a:avLst/>
          </a:prstGeom>
        </p:spPr>
      </p:pic>
      <p:sp>
        <p:nvSpPr>
          <p:cNvPr id="2" name="標題 1">
            <a:extLst>
              <a:ext uri="{FF2B5EF4-FFF2-40B4-BE49-F238E27FC236}">
                <a16:creationId xmlns:a16="http://schemas.microsoft.com/office/drawing/2014/main" id="{6D5A2E02-F867-D24D-AB1E-2747C9B88ECA}"/>
              </a:ext>
            </a:extLst>
          </p:cNvPr>
          <p:cNvSpPr>
            <a:spLocks noGrp="1"/>
          </p:cNvSpPr>
          <p:nvPr>
            <p:ph type="title"/>
          </p:nvPr>
        </p:nvSpPr>
        <p:spPr/>
        <p:txBody>
          <a:bodyPr>
            <a:normAutofit/>
          </a:bodyPr>
          <a:lstStyle/>
          <a:p>
            <a:r>
              <a:rPr lang="zh-CN" altLang="en-US">
                <a:latin typeface="Arial" panose="020B0604020202020204" pitchFamily="34" charset="0"/>
                <a:ea typeface="微軟正黑體" panose="020B0604030504040204" pitchFamily="34" charset="-120"/>
                <a:sym typeface="Arial" panose="020B0604020202020204" pitchFamily="34" charset="0"/>
              </a:rPr>
              <a:t>如何保護儲存設備與檔案</a:t>
            </a:r>
            <a:endParaRPr lang="en-US" altLang="zh-CN">
              <a:latin typeface="Arial" panose="020B0604020202020204" pitchFamily="34" charset="0"/>
              <a:ea typeface="微軟正黑體" panose="020B0604030504040204" pitchFamily="34" charset="-120"/>
              <a:sym typeface="Arial" panose="020B0604020202020204" pitchFamily="34" charset="0"/>
            </a:endParaRPr>
          </a:p>
        </p:txBody>
      </p:sp>
      <p:sp>
        <p:nvSpPr>
          <p:cNvPr id="5" name="副標題 2">
            <a:extLst>
              <a:ext uri="{FF2B5EF4-FFF2-40B4-BE49-F238E27FC236}">
                <a16:creationId xmlns:a16="http://schemas.microsoft.com/office/drawing/2014/main" id="{DDDEF97D-2C1F-1745-AFF5-7671E7A8082F}"/>
              </a:ext>
            </a:extLst>
          </p:cNvPr>
          <p:cNvSpPr>
            <a:spLocks noGrp="1"/>
          </p:cNvSpPr>
          <p:nvPr>
            <p:ph type="subTitle" idx="4294967295"/>
          </p:nvPr>
        </p:nvSpPr>
        <p:spPr>
          <a:xfrm>
            <a:off x="838200" y="2224577"/>
            <a:ext cx="2255411" cy="2158522"/>
          </a:xfrm>
        </p:spPr>
        <p:txBody>
          <a:bodyPr>
            <a:normAutofit/>
          </a:bodyPr>
          <a:lstStyle/>
          <a:p>
            <a:pPr marL="0" indent="0" fontAlgn="base">
              <a:buNone/>
            </a:pPr>
            <a:r>
              <a:rPr lang="en-US" altLang="zh-TW" sz="6000">
                <a:solidFill>
                  <a:schemeClr val="bg1"/>
                </a:solidFill>
                <a:latin typeface="Arial" panose="020B0604020202020204" pitchFamily="34" charset="0"/>
                <a:ea typeface="微軟正黑體" panose="020B0604030504040204" pitchFamily="34" charset="-120"/>
                <a:sym typeface="Arial" panose="020B0604020202020204" pitchFamily="34" charset="0"/>
              </a:rPr>
              <a:t>5</a:t>
            </a:r>
            <a:r>
              <a:rPr lang="zh-TW" altLang="en-US" sz="6000">
                <a:solidFill>
                  <a:schemeClr val="bg1"/>
                </a:solidFill>
                <a:latin typeface="Arial" panose="020B0604020202020204" pitchFamily="34" charset="0"/>
                <a:ea typeface="微軟正黑體" panose="020B0604030504040204" pitchFamily="34" charset="-120"/>
                <a:sym typeface="Arial" panose="020B0604020202020204" pitchFamily="34" charset="0"/>
              </a:rPr>
              <a:t>   </a:t>
            </a:r>
            <a:endParaRPr lang="en-US" altLang="zh-TW" sz="6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indent="0" fontAlgn="base">
              <a:lnSpc>
                <a:spcPct val="130000"/>
              </a:lnSpc>
              <a:buNone/>
            </a:pPr>
            <a:r>
              <a:rPr lang="zh-CN"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搭配</a:t>
            </a:r>
            <a:r>
              <a:rPr lang="en-US" altLang="zh-CN" sz="2400"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zh-CN"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做資料異地備份</a:t>
            </a:r>
            <a:endPar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形 16">
            <a:extLst>
              <a:ext uri="{FF2B5EF4-FFF2-40B4-BE49-F238E27FC236}">
                <a16:creationId xmlns:a16="http://schemas.microsoft.com/office/drawing/2014/main" id="{8DA6CE0A-978C-4F32-90AD-2CE7E95017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0993" y="1433383"/>
            <a:ext cx="11351007" cy="55607"/>
          </a:xfrm>
          <a:prstGeom prst="rect">
            <a:avLst/>
          </a:prstGeom>
          <a:effectLst>
            <a:outerShdw blurRad="88900" dist="228600" dir="3300000" sx="97000" sy="97000" algn="tl" rotWithShape="0">
              <a:prstClr val="black">
                <a:alpha val="40000"/>
              </a:prstClr>
            </a:outerShdw>
          </a:effectLst>
        </p:spPr>
      </p:pic>
      <p:grpSp>
        <p:nvGrpSpPr>
          <p:cNvPr id="33" name="群組 32" hidden="1">
            <a:extLst>
              <a:ext uri="{FF2B5EF4-FFF2-40B4-BE49-F238E27FC236}">
                <a16:creationId xmlns:a16="http://schemas.microsoft.com/office/drawing/2014/main" id="{8292756F-2785-4D47-A320-5E46025DAB19}"/>
              </a:ext>
            </a:extLst>
          </p:cNvPr>
          <p:cNvGrpSpPr/>
          <p:nvPr/>
        </p:nvGrpSpPr>
        <p:grpSpPr>
          <a:xfrm>
            <a:off x="1253419" y="-4837161"/>
            <a:ext cx="9565085" cy="3927407"/>
            <a:chOff x="1253419" y="2874941"/>
            <a:chExt cx="9565085" cy="3927407"/>
          </a:xfrm>
        </p:grpSpPr>
        <p:pic>
          <p:nvPicPr>
            <p:cNvPr id="20" name="圖形 19">
              <a:extLst>
                <a:ext uri="{FF2B5EF4-FFF2-40B4-BE49-F238E27FC236}">
                  <a16:creationId xmlns:a16="http://schemas.microsoft.com/office/drawing/2014/main" id="{44E39DF9-B42A-4BC3-9028-B4595AE99EFD}"/>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6904" y="2925854"/>
              <a:ext cx="1494082" cy="1185331"/>
            </a:xfrm>
            <a:prstGeom prst="rect">
              <a:avLst/>
            </a:prstGeom>
          </p:spPr>
        </p:pic>
        <p:pic>
          <p:nvPicPr>
            <p:cNvPr id="22" name="圖形 21">
              <a:extLst>
                <a:ext uri="{FF2B5EF4-FFF2-40B4-BE49-F238E27FC236}">
                  <a16:creationId xmlns:a16="http://schemas.microsoft.com/office/drawing/2014/main" id="{EAE22078-81E4-4BF3-BD71-9D91DFB93292}"/>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83217" y="2904967"/>
              <a:ext cx="1494082" cy="1185331"/>
            </a:xfrm>
            <a:prstGeom prst="rect">
              <a:avLst/>
            </a:prstGeom>
          </p:spPr>
        </p:pic>
        <p:pic>
          <p:nvPicPr>
            <p:cNvPr id="7" name="圖片 6">
              <a:extLst>
                <a:ext uri="{FF2B5EF4-FFF2-40B4-BE49-F238E27FC236}">
                  <a16:creationId xmlns:a16="http://schemas.microsoft.com/office/drawing/2014/main" id="{DC0A3308-E8C1-0040-A065-221D3EA44C55}"/>
                </a:ext>
              </a:extLst>
            </p:cNvPr>
            <p:cNvPicPr>
              <a:picLocks noChangeAspect="1"/>
            </p:cNvPicPr>
            <p:nvPr/>
          </p:nvPicPr>
          <p:blipFill rotWithShape="1">
            <a:blip r:embed="rId10"/>
            <a:srcRect l="11287" t="36889" r="11089" b="31638"/>
            <a:stretch/>
          </p:blipFill>
          <p:spPr>
            <a:xfrm>
              <a:off x="1253419" y="3590464"/>
              <a:ext cx="3218864" cy="1024834"/>
            </a:xfrm>
            <a:prstGeom prst="rect">
              <a:avLst/>
            </a:prstGeom>
            <a:noFill/>
            <a:effectLst>
              <a:outerShdw blurRad="381000" dist="596900" dir="8100000" sx="95000" sy="95000" algn="tr" rotWithShape="0">
                <a:prstClr val="black">
                  <a:alpha val="36000"/>
                </a:prstClr>
              </a:outerShdw>
            </a:effectLst>
          </p:spPr>
        </p:pic>
        <p:pic>
          <p:nvPicPr>
            <p:cNvPr id="8" name="圖片 7" descr="一張含有 電子用品, 電腦, 監視器, 坐 的圖片&#10;&#10;自動產生的描述">
              <a:extLst>
                <a:ext uri="{FF2B5EF4-FFF2-40B4-BE49-F238E27FC236}">
                  <a16:creationId xmlns:a16="http://schemas.microsoft.com/office/drawing/2014/main" id="{0BB92DE2-3FE1-E044-AAEA-E13D350C122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921950" y="4847771"/>
              <a:ext cx="1860778" cy="1882284"/>
            </a:xfrm>
            <a:prstGeom prst="rect">
              <a:avLst/>
            </a:prstGeom>
            <a:noFill/>
            <a:effectLst>
              <a:outerShdw blurRad="381000" dist="596900" dir="8100000" sx="95000" sy="95000" algn="tr" rotWithShape="0">
                <a:prstClr val="black">
                  <a:alpha val="36000"/>
                </a:prstClr>
              </a:outerShdw>
            </a:effectLst>
          </p:spPr>
        </p:pic>
        <p:pic>
          <p:nvPicPr>
            <p:cNvPr id="11" name="圖形 11">
              <a:extLst>
                <a:ext uri="{FF2B5EF4-FFF2-40B4-BE49-F238E27FC236}">
                  <a16:creationId xmlns:a16="http://schemas.microsoft.com/office/drawing/2014/main" id="{21DFA335-A48E-7F40-B7F8-5805B2FCE6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22316" y="2874941"/>
              <a:ext cx="2340916" cy="616538"/>
            </a:xfrm>
            <a:prstGeom prst="rect">
              <a:avLst/>
            </a:prstGeom>
          </p:spPr>
        </p:pic>
        <p:pic>
          <p:nvPicPr>
            <p:cNvPr id="12" name="圖片 11">
              <a:extLst>
                <a:ext uri="{FF2B5EF4-FFF2-40B4-BE49-F238E27FC236}">
                  <a16:creationId xmlns:a16="http://schemas.microsoft.com/office/drawing/2014/main" id="{2F24CB8F-350C-1648-A2AE-816D58E7FC6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13553" y="3480472"/>
              <a:ext cx="1244817" cy="1244817"/>
            </a:xfrm>
            <a:prstGeom prst="rect">
              <a:avLst/>
            </a:prstGeom>
            <a:noFill/>
            <a:effectLst>
              <a:outerShdw blurRad="381000" dist="596900" dir="8100000" sx="95000" sy="95000" algn="tr" rotWithShape="0">
                <a:prstClr val="black">
                  <a:alpha val="36000"/>
                </a:prstClr>
              </a:outerShdw>
            </a:effectLst>
          </p:spPr>
        </p:pic>
        <p:pic>
          <p:nvPicPr>
            <p:cNvPr id="23" name="圖片 22">
              <a:extLst>
                <a:ext uri="{FF2B5EF4-FFF2-40B4-BE49-F238E27FC236}">
                  <a16:creationId xmlns:a16="http://schemas.microsoft.com/office/drawing/2014/main" id="{77474DD3-54A8-3C4D-8D1C-EB8419CAFEE1}"/>
                </a:ext>
              </a:extLst>
            </p:cNvPr>
            <p:cNvPicPr>
              <a:picLocks noChangeAspect="1"/>
            </p:cNvPicPr>
            <p:nvPr/>
          </p:nvPicPr>
          <p:blipFill rotWithShape="1">
            <a:blip r:embed="rId10"/>
            <a:srcRect l="11287" t="36889" r="11089" b="31638"/>
            <a:stretch/>
          </p:blipFill>
          <p:spPr>
            <a:xfrm>
              <a:off x="7599640" y="3607073"/>
              <a:ext cx="3218864" cy="1024834"/>
            </a:xfrm>
            <a:prstGeom prst="rect">
              <a:avLst/>
            </a:prstGeom>
            <a:noFill/>
            <a:effectLst>
              <a:outerShdw blurRad="381000" dist="596900" dir="8100000" sx="95000" sy="95000" algn="tr" rotWithShape="0">
                <a:prstClr val="black">
                  <a:alpha val="36000"/>
                </a:prstClr>
              </a:outerShdw>
            </a:effectLst>
          </p:spPr>
        </p:pic>
        <p:pic>
          <p:nvPicPr>
            <p:cNvPr id="24" name="圖片 23" descr="一張含有 電子用品, 電腦, 監視器, 坐 的圖片&#10;&#10;自動產生的描述">
              <a:extLst>
                <a:ext uri="{FF2B5EF4-FFF2-40B4-BE49-F238E27FC236}">
                  <a16:creationId xmlns:a16="http://schemas.microsoft.com/office/drawing/2014/main" id="{2A70C453-F10A-A049-9F61-F4E13762145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278683" y="4920064"/>
              <a:ext cx="1860778" cy="1882284"/>
            </a:xfrm>
            <a:prstGeom prst="rect">
              <a:avLst/>
            </a:prstGeom>
            <a:noFill/>
            <a:effectLst>
              <a:outerShdw blurRad="381000" dist="596900" dir="8100000" sx="95000" sy="95000" algn="tr" rotWithShape="0">
                <a:prstClr val="black">
                  <a:alpha val="36000"/>
                </a:prstClr>
              </a:outerShdw>
            </a:effectLst>
          </p:spPr>
        </p:pic>
        <p:sp>
          <p:nvSpPr>
            <p:cNvPr id="35" name="副標題 2">
              <a:extLst>
                <a:ext uri="{FF2B5EF4-FFF2-40B4-BE49-F238E27FC236}">
                  <a16:creationId xmlns:a16="http://schemas.microsoft.com/office/drawing/2014/main" id="{84F7E4E3-2CB6-4F4A-85A7-C679C56F981C}"/>
                </a:ext>
              </a:extLst>
            </p:cNvPr>
            <p:cNvSpPr txBox="1">
              <a:spLocks/>
            </p:cNvSpPr>
            <p:nvPr/>
          </p:nvSpPr>
          <p:spPr>
            <a:xfrm>
              <a:off x="2300576" y="3094452"/>
              <a:ext cx="1124550" cy="596455"/>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fontAlgn="base"/>
              <a:r>
                <a:rPr lang="zh-TW" altLang="en-US" sz="2800" b="1" spc="300">
                  <a:solidFill>
                    <a:schemeClr val="bg1"/>
                  </a:solidFill>
                  <a:effectLst>
                    <a:glow rad="38100">
                      <a:schemeClr val="bg1">
                        <a:lumMod val="50000"/>
                        <a:lumOff val="50000"/>
                        <a:alpha val="20000"/>
                      </a:schemeClr>
                    </a:glow>
                  </a:effectLst>
                  <a:latin typeface="Arial" panose="020B0604020202020204" pitchFamily="34" charset="0"/>
                  <a:ea typeface="微軟正黑體" panose="020B0604030504040204" pitchFamily="34" charset="-120"/>
                  <a:sym typeface="Arial" panose="020B0604020202020204" pitchFamily="34" charset="0"/>
                </a:rPr>
                <a:t>台北</a:t>
              </a:r>
              <a:endParaRPr lang="en-US" altLang="zh-TW" sz="2800" b="1" spc="300">
                <a:solidFill>
                  <a:schemeClr val="bg1"/>
                </a:solidFill>
                <a:effectLst>
                  <a:glow rad="38100">
                    <a:schemeClr val="bg1">
                      <a:lumMod val="50000"/>
                      <a:lumOff val="50000"/>
                      <a:alpha val="20000"/>
                    </a:schemeClr>
                  </a:glow>
                </a:effectLst>
                <a:latin typeface="Arial" panose="020B0604020202020204" pitchFamily="34" charset="0"/>
                <a:ea typeface="微軟正黑體" panose="020B0604030504040204" pitchFamily="34" charset="-120"/>
                <a:sym typeface="Arial" panose="020B0604020202020204" pitchFamily="34" charset="0"/>
              </a:endParaRPr>
            </a:p>
          </p:txBody>
        </p:sp>
        <p:sp>
          <p:nvSpPr>
            <p:cNvPr id="36" name="副標題 2">
              <a:extLst>
                <a:ext uri="{FF2B5EF4-FFF2-40B4-BE49-F238E27FC236}">
                  <a16:creationId xmlns:a16="http://schemas.microsoft.com/office/drawing/2014/main" id="{599B0D5C-B176-D548-915B-6755F8E10D29}"/>
                </a:ext>
              </a:extLst>
            </p:cNvPr>
            <p:cNvSpPr txBox="1">
              <a:spLocks/>
            </p:cNvSpPr>
            <p:nvPr/>
          </p:nvSpPr>
          <p:spPr>
            <a:xfrm>
              <a:off x="8733058" y="3088406"/>
              <a:ext cx="1114458" cy="596455"/>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fontAlgn="base"/>
              <a:r>
                <a:rPr lang="zh-CN" altLang="en-US" sz="2800" b="1" spc="300">
                  <a:solidFill>
                    <a:schemeClr val="bg1"/>
                  </a:solidFill>
                  <a:effectLst>
                    <a:glow rad="38100">
                      <a:schemeClr val="bg1">
                        <a:lumMod val="50000"/>
                        <a:lumOff val="50000"/>
                        <a:alpha val="20000"/>
                      </a:schemeClr>
                    </a:glow>
                  </a:effectLst>
                  <a:latin typeface="Arial" panose="020B0604020202020204" pitchFamily="34" charset="0"/>
                  <a:ea typeface="微軟正黑體" panose="020B0604030504040204" pitchFamily="34" charset="-120"/>
                  <a:sym typeface="Arial" panose="020B0604020202020204" pitchFamily="34" charset="0"/>
                </a:rPr>
                <a:t>高雄</a:t>
              </a:r>
              <a:endParaRPr lang="en-US" altLang="zh-TW" sz="2800" b="1" spc="300">
                <a:solidFill>
                  <a:schemeClr val="bg1"/>
                </a:solidFill>
                <a:effectLst>
                  <a:glow rad="38100">
                    <a:schemeClr val="bg1">
                      <a:lumMod val="50000"/>
                      <a:lumOff val="50000"/>
                      <a:alpha val="20000"/>
                    </a:schemeClr>
                  </a:glow>
                </a:effectLst>
                <a:latin typeface="Arial" panose="020B0604020202020204" pitchFamily="34" charset="0"/>
                <a:ea typeface="微軟正黑體" panose="020B0604030504040204" pitchFamily="34" charset="-120"/>
                <a:sym typeface="Arial" panose="020B0604020202020204" pitchFamily="34" charset="0"/>
              </a:endParaRPr>
            </a:p>
          </p:txBody>
        </p:sp>
        <p:sp>
          <p:nvSpPr>
            <p:cNvPr id="32" name="向左箭號 25">
              <a:extLst>
                <a:ext uri="{FF2B5EF4-FFF2-40B4-BE49-F238E27FC236}">
                  <a16:creationId xmlns:a16="http://schemas.microsoft.com/office/drawing/2014/main" id="{F850390E-3DE7-48EB-ACAA-58FDC5D66C2F}"/>
                </a:ext>
              </a:extLst>
            </p:cNvPr>
            <p:cNvSpPr/>
            <p:nvPr/>
          </p:nvSpPr>
          <p:spPr>
            <a:xfrm rot="10800000">
              <a:off x="4472283" y="4088276"/>
              <a:ext cx="1061674" cy="246920"/>
            </a:xfrm>
            <a:prstGeom prst="leftRightArrow">
              <a:avLst>
                <a:gd name="adj1" fmla="val 31292"/>
                <a:gd name="adj2" fmla="val 113831"/>
              </a:avLst>
            </a:prstGeom>
            <a:gradFill>
              <a:gsLst>
                <a:gs pos="0">
                  <a:srgbClr val="F8DED8">
                    <a:alpha val="0"/>
                  </a:srgbClr>
                </a:gs>
                <a:gs pos="57000">
                  <a:srgbClr val="36AD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 name="向左箭號 25">
              <a:extLst>
                <a:ext uri="{FF2B5EF4-FFF2-40B4-BE49-F238E27FC236}">
                  <a16:creationId xmlns:a16="http://schemas.microsoft.com/office/drawing/2014/main" id="{9A68CD71-356F-4843-BA51-5799E5B87437}"/>
                </a:ext>
              </a:extLst>
            </p:cNvPr>
            <p:cNvSpPr/>
            <p:nvPr/>
          </p:nvSpPr>
          <p:spPr>
            <a:xfrm rot="5400000">
              <a:off x="2491695" y="4750243"/>
              <a:ext cx="742310" cy="246920"/>
            </a:xfrm>
            <a:prstGeom prst="leftRightArrow">
              <a:avLst>
                <a:gd name="adj1" fmla="val 31292"/>
                <a:gd name="adj2" fmla="val 113831"/>
              </a:avLst>
            </a:prstGeom>
            <a:gradFill>
              <a:gsLst>
                <a:gs pos="0">
                  <a:srgbClr val="F8DED8">
                    <a:alpha val="0"/>
                  </a:srgbClr>
                </a:gs>
                <a:gs pos="57000">
                  <a:srgbClr val="36AD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 name="向左箭號 25">
              <a:extLst>
                <a:ext uri="{FF2B5EF4-FFF2-40B4-BE49-F238E27FC236}">
                  <a16:creationId xmlns:a16="http://schemas.microsoft.com/office/drawing/2014/main" id="{4AA2718B-8098-4D05-8017-B114774B2FE4}"/>
                </a:ext>
              </a:extLst>
            </p:cNvPr>
            <p:cNvSpPr/>
            <p:nvPr/>
          </p:nvSpPr>
          <p:spPr>
            <a:xfrm rot="10800000">
              <a:off x="6561599" y="4088276"/>
              <a:ext cx="1061674" cy="246920"/>
            </a:xfrm>
            <a:prstGeom prst="leftRightArrow">
              <a:avLst>
                <a:gd name="adj1" fmla="val 31292"/>
                <a:gd name="adj2" fmla="val 113831"/>
              </a:avLst>
            </a:prstGeom>
            <a:gradFill>
              <a:gsLst>
                <a:gs pos="0">
                  <a:srgbClr val="F8DED8">
                    <a:alpha val="0"/>
                  </a:srgbClr>
                </a:gs>
                <a:gs pos="57000">
                  <a:srgbClr val="36AD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 name="向左箭號 25">
              <a:extLst>
                <a:ext uri="{FF2B5EF4-FFF2-40B4-BE49-F238E27FC236}">
                  <a16:creationId xmlns:a16="http://schemas.microsoft.com/office/drawing/2014/main" id="{B28344B7-E107-447C-8938-BECA16918AC6}"/>
                </a:ext>
              </a:extLst>
            </p:cNvPr>
            <p:cNvSpPr/>
            <p:nvPr/>
          </p:nvSpPr>
          <p:spPr>
            <a:xfrm rot="5400000">
              <a:off x="8872790" y="4750243"/>
              <a:ext cx="742310" cy="246920"/>
            </a:xfrm>
            <a:prstGeom prst="leftRightArrow">
              <a:avLst>
                <a:gd name="adj1" fmla="val 31292"/>
                <a:gd name="adj2" fmla="val 113831"/>
              </a:avLst>
            </a:prstGeom>
            <a:gradFill>
              <a:gsLst>
                <a:gs pos="0">
                  <a:srgbClr val="F8DED8">
                    <a:alpha val="0"/>
                  </a:srgbClr>
                </a:gs>
                <a:gs pos="57000">
                  <a:srgbClr val="36AD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pic>
        <p:nvPicPr>
          <p:cNvPr id="40" name="圖形 39">
            <a:extLst>
              <a:ext uri="{FF2B5EF4-FFF2-40B4-BE49-F238E27FC236}">
                <a16:creationId xmlns:a16="http://schemas.microsoft.com/office/drawing/2014/main" id="{CD15B90D-BF51-44B8-9D3E-13897D5F9BE3}"/>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24667" y="5309666"/>
            <a:ext cx="1660317" cy="736706"/>
          </a:xfrm>
          <a:prstGeom prst="rect">
            <a:avLst/>
          </a:prstGeom>
        </p:spPr>
      </p:pic>
      <p:pic>
        <p:nvPicPr>
          <p:cNvPr id="41" name="圖形 40">
            <a:extLst>
              <a:ext uri="{FF2B5EF4-FFF2-40B4-BE49-F238E27FC236}">
                <a16:creationId xmlns:a16="http://schemas.microsoft.com/office/drawing/2014/main" id="{41C98E0B-17B4-4BFD-9A6C-EFFF65DF09A2}"/>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24667" y="2166432"/>
            <a:ext cx="1660317" cy="736706"/>
          </a:xfrm>
          <a:prstGeom prst="rect">
            <a:avLst/>
          </a:prstGeom>
        </p:spPr>
      </p:pic>
      <p:pic>
        <p:nvPicPr>
          <p:cNvPr id="42" name="圖片 41">
            <a:extLst>
              <a:ext uri="{FF2B5EF4-FFF2-40B4-BE49-F238E27FC236}">
                <a16:creationId xmlns:a16="http://schemas.microsoft.com/office/drawing/2014/main" id="{0D2A9296-8153-4ED8-9E18-3F3EA5751629}"/>
              </a:ext>
            </a:extLst>
          </p:cNvPr>
          <p:cNvPicPr>
            <a:picLocks noChangeAspect="1"/>
          </p:cNvPicPr>
          <p:nvPr/>
        </p:nvPicPr>
        <p:blipFill rotWithShape="1">
          <a:blip r:embed="rId10"/>
          <a:srcRect l="11287" t="36889" r="11089" b="31638"/>
          <a:stretch/>
        </p:blipFill>
        <p:spPr>
          <a:xfrm>
            <a:off x="5131557" y="2039758"/>
            <a:ext cx="3218864" cy="1024834"/>
          </a:xfrm>
          <a:prstGeom prst="rect">
            <a:avLst/>
          </a:prstGeom>
          <a:noFill/>
          <a:effectLst>
            <a:outerShdw blurRad="381000" dist="596900" dir="8100000" sx="95000" sy="95000" algn="tr" rotWithShape="0">
              <a:prstClr val="black">
                <a:alpha val="36000"/>
              </a:prstClr>
            </a:outerShdw>
          </a:effectLst>
        </p:spPr>
      </p:pic>
      <p:pic>
        <p:nvPicPr>
          <p:cNvPr id="43" name="圖片 42" descr="一張含有 電子用品, 電腦, 監視器, 坐 的圖片&#10;&#10;自動產生的描述">
            <a:extLst>
              <a:ext uri="{FF2B5EF4-FFF2-40B4-BE49-F238E27FC236}">
                <a16:creationId xmlns:a16="http://schemas.microsoft.com/office/drawing/2014/main" id="{D11338A1-0FC2-4AEB-B64F-68A1604FA4F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109795" y="1719888"/>
            <a:ext cx="1860778" cy="1882284"/>
          </a:xfrm>
          <a:prstGeom prst="rect">
            <a:avLst/>
          </a:prstGeom>
          <a:noFill/>
          <a:effectLst>
            <a:outerShdw blurRad="381000" dist="596900" dir="8100000" sx="95000" sy="95000" algn="tr" rotWithShape="0">
              <a:prstClr val="black">
                <a:alpha val="36000"/>
              </a:prstClr>
            </a:outerShdw>
          </a:effectLst>
        </p:spPr>
      </p:pic>
      <p:pic>
        <p:nvPicPr>
          <p:cNvPr id="44" name="圖形 11">
            <a:extLst>
              <a:ext uri="{FF2B5EF4-FFF2-40B4-BE49-F238E27FC236}">
                <a16:creationId xmlns:a16="http://schemas.microsoft.com/office/drawing/2014/main" id="{9178AE97-F9CF-4EC2-BC48-F5B97BA272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0439" y="3789884"/>
            <a:ext cx="2463494" cy="648822"/>
          </a:xfrm>
          <a:prstGeom prst="rect">
            <a:avLst/>
          </a:prstGeom>
        </p:spPr>
      </p:pic>
      <p:pic>
        <p:nvPicPr>
          <p:cNvPr id="45" name="圖片 44">
            <a:extLst>
              <a:ext uri="{FF2B5EF4-FFF2-40B4-BE49-F238E27FC236}">
                <a16:creationId xmlns:a16="http://schemas.microsoft.com/office/drawing/2014/main" id="{C1865716-F436-4251-8BEA-409CDC70EC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08068" y="3483993"/>
            <a:ext cx="1244817" cy="1244817"/>
          </a:xfrm>
          <a:prstGeom prst="rect">
            <a:avLst/>
          </a:prstGeom>
          <a:noFill/>
          <a:effectLst>
            <a:outerShdw blurRad="381000" dist="596900" dir="8100000" sx="95000" sy="95000" algn="tr" rotWithShape="0">
              <a:prstClr val="black">
                <a:alpha val="36000"/>
              </a:prstClr>
            </a:outerShdw>
          </a:effectLst>
        </p:spPr>
      </p:pic>
      <p:pic>
        <p:nvPicPr>
          <p:cNvPr id="46" name="圖片 45">
            <a:extLst>
              <a:ext uri="{FF2B5EF4-FFF2-40B4-BE49-F238E27FC236}">
                <a16:creationId xmlns:a16="http://schemas.microsoft.com/office/drawing/2014/main" id="{45F76FBF-DA91-4D39-A75C-B160933D948A}"/>
              </a:ext>
            </a:extLst>
          </p:cNvPr>
          <p:cNvPicPr>
            <a:picLocks noChangeAspect="1"/>
          </p:cNvPicPr>
          <p:nvPr/>
        </p:nvPicPr>
        <p:blipFill rotWithShape="1">
          <a:blip r:embed="rId10"/>
          <a:srcRect l="11287" t="36889" r="11089" b="31638"/>
          <a:stretch/>
        </p:blipFill>
        <p:spPr>
          <a:xfrm>
            <a:off x="5131557" y="5148211"/>
            <a:ext cx="3218864" cy="1024834"/>
          </a:xfrm>
          <a:prstGeom prst="rect">
            <a:avLst/>
          </a:prstGeom>
          <a:noFill/>
          <a:effectLst>
            <a:outerShdw blurRad="381000" dist="596900" dir="8100000" sx="95000" sy="95000" algn="tr" rotWithShape="0">
              <a:prstClr val="black">
                <a:alpha val="36000"/>
              </a:prstClr>
            </a:outerShdw>
          </a:effectLst>
        </p:spPr>
      </p:pic>
      <p:pic>
        <p:nvPicPr>
          <p:cNvPr id="47" name="圖片 46" descr="一張含有 電子用品, 電腦, 監視器, 坐 的圖片&#10;&#10;自動產生的描述">
            <a:extLst>
              <a:ext uri="{FF2B5EF4-FFF2-40B4-BE49-F238E27FC236}">
                <a16:creationId xmlns:a16="http://schemas.microsoft.com/office/drawing/2014/main" id="{A2A0F7DB-9461-4DEA-B4B5-406F905C8B2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109795" y="4535242"/>
            <a:ext cx="1860778" cy="1882284"/>
          </a:xfrm>
          <a:prstGeom prst="rect">
            <a:avLst/>
          </a:prstGeom>
          <a:noFill/>
          <a:effectLst>
            <a:outerShdw blurRad="381000" dist="596900" dir="8100000" sx="95000" sy="95000" algn="tr" rotWithShape="0">
              <a:prstClr val="black">
                <a:alpha val="36000"/>
              </a:prstClr>
            </a:outerShdw>
          </a:effectLst>
        </p:spPr>
      </p:pic>
      <p:sp>
        <p:nvSpPr>
          <p:cNvPr id="48" name="副標題 2">
            <a:extLst>
              <a:ext uri="{FF2B5EF4-FFF2-40B4-BE49-F238E27FC236}">
                <a16:creationId xmlns:a16="http://schemas.microsoft.com/office/drawing/2014/main" id="{23B9179C-BBC9-4681-9D6B-195EE1901F4C}"/>
              </a:ext>
            </a:extLst>
          </p:cNvPr>
          <p:cNvSpPr txBox="1">
            <a:spLocks/>
          </p:cNvSpPr>
          <p:nvPr/>
        </p:nvSpPr>
        <p:spPr>
          <a:xfrm>
            <a:off x="4053238" y="2278446"/>
            <a:ext cx="1124550" cy="596455"/>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fontAlgn="base"/>
            <a:r>
              <a:rPr lang="zh-TW" altLang="en-US" sz="2800" b="1" spc="300">
                <a:solidFill>
                  <a:schemeClr val="bg1"/>
                </a:solidFill>
                <a:effectLst>
                  <a:glow rad="38100">
                    <a:schemeClr val="bg1">
                      <a:lumMod val="50000"/>
                      <a:lumOff val="50000"/>
                      <a:alpha val="20000"/>
                    </a:schemeClr>
                  </a:glow>
                </a:effectLst>
                <a:latin typeface="Arial" panose="020B0604020202020204" pitchFamily="34" charset="0"/>
                <a:ea typeface="微軟正黑體" panose="020B0604030504040204" pitchFamily="34" charset="-120"/>
                <a:sym typeface="Arial" panose="020B0604020202020204" pitchFamily="34" charset="0"/>
              </a:rPr>
              <a:t>台北</a:t>
            </a:r>
            <a:endParaRPr lang="en-US" altLang="zh-TW" sz="2800" b="1" spc="300">
              <a:solidFill>
                <a:schemeClr val="bg1"/>
              </a:solidFill>
              <a:effectLst>
                <a:glow rad="38100">
                  <a:schemeClr val="bg1">
                    <a:lumMod val="50000"/>
                    <a:lumOff val="50000"/>
                    <a:alpha val="20000"/>
                  </a:schemeClr>
                </a:glow>
              </a:effectLst>
              <a:latin typeface="Arial" panose="020B0604020202020204" pitchFamily="34" charset="0"/>
              <a:ea typeface="微軟正黑體" panose="020B0604030504040204" pitchFamily="34" charset="-120"/>
              <a:sym typeface="Arial" panose="020B0604020202020204" pitchFamily="34" charset="0"/>
            </a:endParaRPr>
          </a:p>
        </p:txBody>
      </p:sp>
      <p:sp>
        <p:nvSpPr>
          <p:cNvPr id="49" name="副標題 2">
            <a:extLst>
              <a:ext uri="{FF2B5EF4-FFF2-40B4-BE49-F238E27FC236}">
                <a16:creationId xmlns:a16="http://schemas.microsoft.com/office/drawing/2014/main" id="{A1806CE1-8C51-4450-A9A2-6E3C6695C2D0}"/>
              </a:ext>
            </a:extLst>
          </p:cNvPr>
          <p:cNvSpPr txBox="1">
            <a:spLocks/>
          </p:cNvSpPr>
          <p:nvPr/>
        </p:nvSpPr>
        <p:spPr>
          <a:xfrm>
            <a:off x="4053238" y="5404393"/>
            <a:ext cx="1114458" cy="596455"/>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fontAlgn="base"/>
            <a:r>
              <a:rPr lang="zh-CN" altLang="en-US" sz="2800" b="1" spc="300">
                <a:solidFill>
                  <a:schemeClr val="bg1"/>
                </a:solidFill>
                <a:effectLst>
                  <a:glow rad="38100">
                    <a:schemeClr val="bg1">
                      <a:lumMod val="50000"/>
                      <a:lumOff val="50000"/>
                      <a:alpha val="20000"/>
                    </a:schemeClr>
                  </a:glow>
                </a:effectLst>
                <a:latin typeface="Arial" panose="020B0604020202020204" pitchFamily="34" charset="0"/>
                <a:ea typeface="微軟正黑體" panose="020B0604030504040204" pitchFamily="34" charset="-120"/>
                <a:sym typeface="Arial" panose="020B0604020202020204" pitchFamily="34" charset="0"/>
              </a:rPr>
              <a:t>高雄</a:t>
            </a:r>
            <a:endParaRPr lang="en-US" altLang="zh-TW" sz="2800" b="1" spc="300">
              <a:solidFill>
                <a:schemeClr val="bg1"/>
              </a:solidFill>
              <a:effectLst>
                <a:glow rad="38100">
                  <a:schemeClr val="bg1">
                    <a:lumMod val="50000"/>
                    <a:lumOff val="50000"/>
                    <a:alpha val="20000"/>
                  </a:schemeClr>
                </a:glow>
              </a:effectLst>
              <a:latin typeface="Arial" panose="020B0604020202020204" pitchFamily="34" charset="0"/>
              <a:ea typeface="微軟正黑體" panose="020B0604030504040204" pitchFamily="34" charset="-120"/>
              <a:sym typeface="Arial" panose="020B0604020202020204" pitchFamily="34" charset="0"/>
            </a:endParaRPr>
          </a:p>
        </p:txBody>
      </p:sp>
      <p:sp>
        <p:nvSpPr>
          <p:cNvPr id="50" name="向左箭號 25">
            <a:extLst>
              <a:ext uri="{FF2B5EF4-FFF2-40B4-BE49-F238E27FC236}">
                <a16:creationId xmlns:a16="http://schemas.microsoft.com/office/drawing/2014/main" id="{2FBE0CF0-3559-46FE-80E1-8E5BC0164FCC}"/>
              </a:ext>
            </a:extLst>
          </p:cNvPr>
          <p:cNvSpPr/>
          <p:nvPr/>
        </p:nvSpPr>
        <p:spPr>
          <a:xfrm rot="10800000">
            <a:off x="8170751" y="2537570"/>
            <a:ext cx="1061674" cy="246920"/>
          </a:xfrm>
          <a:prstGeom prst="leftRightArrow">
            <a:avLst>
              <a:gd name="adj1" fmla="val 31292"/>
              <a:gd name="adj2" fmla="val 113831"/>
            </a:avLst>
          </a:prstGeom>
          <a:gradFill>
            <a:gsLst>
              <a:gs pos="0">
                <a:srgbClr val="F8DED8">
                  <a:alpha val="0"/>
                </a:srgbClr>
              </a:gs>
              <a:gs pos="57000">
                <a:srgbClr val="36AD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1" name="向左箭號 25">
            <a:extLst>
              <a:ext uri="{FF2B5EF4-FFF2-40B4-BE49-F238E27FC236}">
                <a16:creationId xmlns:a16="http://schemas.microsoft.com/office/drawing/2014/main" id="{8AA3F601-7E5C-4783-A48B-1803BAF67AFB}"/>
              </a:ext>
            </a:extLst>
          </p:cNvPr>
          <p:cNvSpPr/>
          <p:nvPr/>
        </p:nvSpPr>
        <p:spPr>
          <a:xfrm rot="5400000">
            <a:off x="6369833" y="3107557"/>
            <a:ext cx="742310" cy="246920"/>
          </a:xfrm>
          <a:prstGeom prst="leftRightArrow">
            <a:avLst>
              <a:gd name="adj1" fmla="val 31292"/>
              <a:gd name="adj2" fmla="val 113831"/>
            </a:avLst>
          </a:prstGeom>
          <a:gradFill>
            <a:gsLst>
              <a:gs pos="0">
                <a:srgbClr val="F8DED8">
                  <a:alpha val="0"/>
                </a:srgbClr>
              </a:gs>
              <a:gs pos="57000">
                <a:srgbClr val="36AD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2" name="向左箭號 25">
            <a:extLst>
              <a:ext uri="{FF2B5EF4-FFF2-40B4-BE49-F238E27FC236}">
                <a16:creationId xmlns:a16="http://schemas.microsoft.com/office/drawing/2014/main" id="{6A1FA93D-8426-42AE-9DD0-0EE2A0E1E1D0}"/>
              </a:ext>
            </a:extLst>
          </p:cNvPr>
          <p:cNvSpPr/>
          <p:nvPr/>
        </p:nvSpPr>
        <p:spPr>
          <a:xfrm rot="10800000">
            <a:off x="8170750" y="5660628"/>
            <a:ext cx="1061674" cy="246920"/>
          </a:xfrm>
          <a:prstGeom prst="leftRightArrow">
            <a:avLst>
              <a:gd name="adj1" fmla="val 31292"/>
              <a:gd name="adj2" fmla="val 113831"/>
            </a:avLst>
          </a:prstGeom>
          <a:gradFill>
            <a:gsLst>
              <a:gs pos="0">
                <a:srgbClr val="F8DED8">
                  <a:alpha val="0"/>
                </a:srgbClr>
              </a:gs>
              <a:gs pos="57000">
                <a:srgbClr val="36AD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3" name="向左箭號 25">
            <a:extLst>
              <a:ext uri="{FF2B5EF4-FFF2-40B4-BE49-F238E27FC236}">
                <a16:creationId xmlns:a16="http://schemas.microsoft.com/office/drawing/2014/main" id="{AF130472-05CE-47A5-BAF1-D30916117680}"/>
              </a:ext>
            </a:extLst>
          </p:cNvPr>
          <p:cNvSpPr/>
          <p:nvPr/>
        </p:nvSpPr>
        <p:spPr>
          <a:xfrm rot="5400000">
            <a:off x="6359321" y="4870931"/>
            <a:ext cx="742310" cy="246920"/>
          </a:xfrm>
          <a:prstGeom prst="leftRightArrow">
            <a:avLst>
              <a:gd name="adj1" fmla="val 31292"/>
              <a:gd name="adj2" fmla="val 113831"/>
            </a:avLst>
          </a:prstGeom>
          <a:gradFill>
            <a:gsLst>
              <a:gs pos="0">
                <a:srgbClr val="F8DED8">
                  <a:alpha val="0"/>
                </a:srgbClr>
              </a:gs>
              <a:gs pos="57000">
                <a:srgbClr val="36AD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634776301"/>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形 5">
            <a:extLst>
              <a:ext uri="{FF2B5EF4-FFF2-40B4-BE49-F238E27FC236}">
                <a16:creationId xmlns:a16="http://schemas.microsoft.com/office/drawing/2014/main" id="{801043DB-DDB7-4777-9DB1-8DA9E88CA8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240" y="2162948"/>
            <a:ext cx="953526" cy="953526"/>
          </a:xfrm>
          <a:prstGeom prst="rect">
            <a:avLst/>
          </a:prstGeom>
        </p:spPr>
      </p:pic>
      <p:sp>
        <p:nvSpPr>
          <p:cNvPr id="2" name="標題 1">
            <a:extLst>
              <a:ext uri="{FF2B5EF4-FFF2-40B4-BE49-F238E27FC236}">
                <a16:creationId xmlns:a16="http://schemas.microsoft.com/office/drawing/2014/main" id="{6D5A2E02-F867-D24D-AB1E-2747C9B88ECA}"/>
              </a:ext>
            </a:extLst>
          </p:cNvPr>
          <p:cNvSpPr>
            <a:spLocks noGrp="1"/>
          </p:cNvSpPr>
          <p:nvPr>
            <p:ph type="title"/>
          </p:nvPr>
        </p:nvSpPr>
        <p:spPr/>
        <p:txBody>
          <a:bodyPr>
            <a:normAutofit/>
          </a:bodyPr>
          <a:lstStyle/>
          <a:p>
            <a:r>
              <a:rPr lang="zh-CN" altLang="en-US">
                <a:latin typeface="Arial" panose="020B0604020202020204" pitchFamily="34" charset="0"/>
                <a:ea typeface="微軟正黑體" panose="020B0604030504040204" pitchFamily="34" charset="-120"/>
                <a:sym typeface="Arial" panose="020B0604020202020204" pitchFamily="34" charset="0"/>
              </a:rPr>
              <a:t>如何保護儲存設備與檔案</a:t>
            </a:r>
            <a:endParaRPr lang="en-US" altLang="zh-CN">
              <a:latin typeface="Arial" panose="020B0604020202020204" pitchFamily="34" charset="0"/>
              <a:ea typeface="微軟正黑體" panose="020B0604030504040204" pitchFamily="34" charset="-120"/>
              <a:sym typeface="Arial" panose="020B0604020202020204" pitchFamily="34" charset="0"/>
            </a:endParaRPr>
          </a:p>
        </p:txBody>
      </p:sp>
      <p:sp>
        <p:nvSpPr>
          <p:cNvPr id="19" name="安裝QuFirewall：可以設定僅特定國家地區連線，及特定網路網段">
            <a:extLst>
              <a:ext uri="{FF2B5EF4-FFF2-40B4-BE49-F238E27FC236}">
                <a16:creationId xmlns:a16="http://schemas.microsoft.com/office/drawing/2014/main" id="{9DE53F00-5B41-444C-9407-0BDF97740DB9}"/>
              </a:ext>
            </a:extLst>
          </p:cNvPr>
          <p:cNvSpPr txBox="1"/>
          <p:nvPr/>
        </p:nvSpPr>
        <p:spPr>
          <a:xfrm>
            <a:off x="917193" y="2150248"/>
            <a:ext cx="2471657" cy="2534796"/>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r>
              <a:rPr lang="en-US" sz="6000">
                <a:solidFill>
                  <a:schemeClr val="bg1"/>
                </a:solidFill>
                <a:latin typeface="Arial" panose="020B0604020202020204" pitchFamily="34" charset="0"/>
                <a:ea typeface="微軟正黑體" panose="020B0604030504040204" pitchFamily="34" charset="-120"/>
                <a:sym typeface="Arial" panose="020B0604020202020204" pitchFamily="34" charset="0"/>
              </a:rPr>
              <a:t>6</a:t>
            </a:r>
          </a:p>
          <a:p>
            <a:pPr fontAlgn="base" hangingPunct="1">
              <a:lnSpc>
                <a:spcPct val="130000"/>
              </a:lnSpc>
              <a:spcBef>
                <a:spcPts val="1000"/>
              </a:spcBef>
            </a:pPr>
            <a:r>
              <a:rPr sz="2400" err="1">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安裝QuFirewall</a:t>
            </a:r>
            <a:r>
              <a:rPr sz="240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a:t>
            </a:r>
            <a:r>
              <a:rPr lang="zh-TW" altLang="en-US" sz="240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設定僅特定網路網段</a:t>
            </a:r>
          </a:p>
        </p:txBody>
      </p:sp>
      <p:pic>
        <p:nvPicPr>
          <p:cNvPr id="20" name="影像" descr="影像">
            <a:extLst>
              <a:ext uri="{FF2B5EF4-FFF2-40B4-BE49-F238E27FC236}">
                <a16:creationId xmlns:a16="http://schemas.microsoft.com/office/drawing/2014/main" id="{97692D0F-CA2C-4CF9-9AFB-D54B9402A1D8}"/>
              </a:ext>
            </a:extLst>
          </p:cNvPr>
          <p:cNvPicPr>
            <a:picLocks noChangeAspect="1"/>
          </p:cNvPicPr>
          <p:nvPr/>
        </p:nvPicPr>
        <p:blipFill rotWithShape="1">
          <a:blip r:embed="rId4"/>
          <a:srcRect t="3419" r="874"/>
          <a:stretch/>
        </p:blipFill>
        <p:spPr>
          <a:xfrm>
            <a:off x="3790699" y="2120352"/>
            <a:ext cx="7700061" cy="4737648"/>
          </a:xfrm>
          <a:prstGeom prst="rect">
            <a:avLst/>
          </a:prstGeom>
          <a:ln w="12700">
            <a:miter lim="400000"/>
          </a:ln>
        </p:spPr>
      </p:pic>
      <p:pic>
        <p:nvPicPr>
          <p:cNvPr id="7" name="圖形 6">
            <a:extLst>
              <a:ext uri="{FF2B5EF4-FFF2-40B4-BE49-F238E27FC236}">
                <a16:creationId xmlns:a16="http://schemas.microsoft.com/office/drawing/2014/main" id="{1E7F5B55-C7B6-41E6-8AB2-44E823FEAC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0993" y="1433383"/>
            <a:ext cx="11351007" cy="55607"/>
          </a:xfrm>
          <a:prstGeom prst="rect">
            <a:avLst/>
          </a:prstGeom>
          <a:effectLst>
            <a:outerShdw blurRad="88900" dist="228600" dir="3300000" sx="97000" sy="97000" algn="tl" rotWithShape="0">
              <a:prstClr val="black">
                <a:alpha val="40000"/>
              </a:prstClr>
            </a:outerShdw>
          </a:effectLst>
        </p:spPr>
      </p:pic>
    </p:spTree>
    <p:extLst>
      <p:ext uri="{BB962C8B-B14F-4D97-AF65-F5344CB8AC3E}">
        <p14:creationId xmlns:p14="http://schemas.microsoft.com/office/powerpoint/2010/main" val="2483298476"/>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a:extLst>
              <a:ext uri="{FF2B5EF4-FFF2-40B4-BE49-F238E27FC236}">
                <a16:creationId xmlns:a16="http://schemas.microsoft.com/office/drawing/2014/main" id="{5AB054F6-8430-4F6C-97C5-3D9D9F3EE8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240" y="2162948"/>
            <a:ext cx="953526" cy="953526"/>
          </a:xfrm>
          <a:prstGeom prst="rect">
            <a:avLst/>
          </a:prstGeom>
        </p:spPr>
      </p:pic>
      <p:sp>
        <p:nvSpPr>
          <p:cNvPr id="2" name="標題 1">
            <a:extLst>
              <a:ext uri="{FF2B5EF4-FFF2-40B4-BE49-F238E27FC236}">
                <a16:creationId xmlns:a16="http://schemas.microsoft.com/office/drawing/2014/main" id="{6D5A2E02-F867-D24D-AB1E-2747C9B88ECA}"/>
              </a:ext>
            </a:extLst>
          </p:cNvPr>
          <p:cNvSpPr>
            <a:spLocks noGrp="1"/>
          </p:cNvSpPr>
          <p:nvPr>
            <p:ph type="title"/>
          </p:nvPr>
        </p:nvSpPr>
        <p:spPr/>
        <p:txBody>
          <a:bodyPr>
            <a:normAutofit/>
          </a:bodyPr>
          <a:lstStyle/>
          <a:p>
            <a:r>
              <a:rPr lang="zh-CN" altLang="en-US">
                <a:latin typeface="Arial" panose="020B0604020202020204" pitchFamily="34" charset="0"/>
                <a:ea typeface="微軟正黑體" panose="020B0604030504040204" pitchFamily="34" charset="-120"/>
                <a:sym typeface="Arial" panose="020B0604020202020204" pitchFamily="34" charset="0"/>
              </a:rPr>
              <a:t>如何保護儲存設備與檔案</a:t>
            </a:r>
            <a:endParaRPr lang="en-US" altLang="zh-CN">
              <a:latin typeface="Arial" panose="020B0604020202020204" pitchFamily="34" charset="0"/>
              <a:ea typeface="微軟正黑體" panose="020B0604030504040204" pitchFamily="34" charset="-120"/>
              <a:sym typeface="Arial" panose="020B0604020202020204" pitchFamily="34" charset="0"/>
            </a:endParaRPr>
          </a:p>
        </p:txBody>
      </p:sp>
      <p:sp>
        <p:nvSpPr>
          <p:cNvPr id="5" name="副標題 2">
            <a:extLst>
              <a:ext uri="{FF2B5EF4-FFF2-40B4-BE49-F238E27FC236}">
                <a16:creationId xmlns:a16="http://schemas.microsoft.com/office/drawing/2014/main" id="{DDDEF97D-2C1F-1745-AFF5-7671E7A8082F}"/>
              </a:ext>
            </a:extLst>
          </p:cNvPr>
          <p:cNvSpPr>
            <a:spLocks noGrp="1"/>
          </p:cNvSpPr>
          <p:nvPr>
            <p:ph type="subTitle" idx="4294967295"/>
          </p:nvPr>
        </p:nvSpPr>
        <p:spPr>
          <a:xfrm>
            <a:off x="892443" y="2236220"/>
            <a:ext cx="2890285" cy="3072606"/>
          </a:xfrm>
        </p:spPr>
        <p:txBody>
          <a:bodyPr>
            <a:normAutofit/>
          </a:bodyPr>
          <a:lstStyle/>
          <a:p>
            <a:pPr marL="0" indent="0" fontAlgn="base">
              <a:buNone/>
            </a:pPr>
            <a:r>
              <a:rPr lang="en-US" altLang="zh-TW" sz="6000">
                <a:solidFill>
                  <a:schemeClr val="bg1"/>
                </a:solidFill>
                <a:latin typeface="Arial" panose="020B0604020202020204" pitchFamily="34" charset="0"/>
                <a:ea typeface="微軟正黑體" panose="020B0604030504040204" pitchFamily="34" charset="-120"/>
                <a:sym typeface="Arial" panose="020B0604020202020204" pitchFamily="34" charset="0"/>
              </a:rPr>
              <a:t>7</a:t>
            </a:r>
          </a:p>
          <a:p>
            <a:pPr marL="0" indent="0" fontAlgn="base">
              <a:lnSpc>
                <a:spcPct val="130000"/>
              </a:lnSpc>
              <a:buNone/>
            </a:pPr>
            <a:r>
              <a:rPr lang="zh-CN"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設定白名單：可以建立僅允許網路連入（無法安裝</a:t>
            </a:r>
            <a:r>
              <a:rPr lang="en-US" altLang="zh-CN" sz="2400" err="1">
                <a:solidFill>
                  <a:schemeClr val="bg1"/>
                </a:solidFill>
                <a:latin typeface="Arial" panose="020B0604020202020204" pitchFamily="34" charset="0"/>
                <a:ea typeface="微軟正黑體" panose="020B0604030504040204" pitchFamily="34" charset="-120"/>
                <a:sym typeface="Arial" panose="020B0604020202020204" pitchFamily="34" charset="0"/>
              </a:rPr>
              <a:t>QuFirewall</a:t>
            </a:r>
            <a:r>
              <a:rPr lang="zh-CN"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時</a:t>
            </a:r>
            <a:r>
              <a:rPr lang="en-US" altLang="zh-CN" sz="2400">
                <a:solidFill>
                  <a:schemeClr val="bg1"/>
                </a:solidFill>
                <a:latin typeface="Arial" panose="020B0604020202020204" pitchFamily="34" charset="0"/>
                <a:ea typeface="微軟正黑體" panose="020B0604030504040204" pitchFamily="34" charset="-120"/>
                <a:sym typeface="Arial" panose="020B0604020202020204" pitchFamily="34" charset="0"/>
              </a:rPr>
              <a:t>) </a:t>
            </a:r>
            <a:endPar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0" name="影像" descr="影像">
            <a:extLst>
              <a:ext uri="{FF2B5EF4-FFF2-40B4-BE49-F238E27FC236}">
                <a16:creationId xmlns:a16="http://schemas.microsoft.com/office/drawing/2014/main" id="{4F4C2BDC-A9F7-4498-B51B-64D71762B7E3}"/>
              </a:ext>
            </a:extLst>
          </p:cNvPr>
          <p:cNvPicPr>
            <a:picLocks noChangeAspect="1"/>
          </p:cNvPicPr>
          <p:nvPr/>
        </p:nvPicPr>
        <p:blipFill>
          <a:blip r:embed="rId4"/>
          <a:stretch>
            <a:fillRect/>
          </a:stretch>
        </p:blipFill>
        <p:spPr>
          <a:xfrm>
            <a:off x="3960908" y="2162948"/>
            <a:ext cx="7651149" cy="4660345"/>
          </a:xfrm>
          <a:prstGeom prst="rect">
            <a:avLst/>
          </a:prstGeom>
          <a:ln w="12700">
            <a:miter lim="400000"/>
          </a:ln>
        </p:spPr>
      </p:pic>
      <p:pic>
        <p:nvPicPr>
          <p:cNvPr id="6" name="圖形 5">
            <a:extLst>
              <a:ext uri="{FF2B5EF4-FFF2-40B4-BE49-F238E27FC236}">
                <a16:creationId xmlns:a16="http://schemas.microsoft.com/office/drawing/2014/main" id="{27D91ABA-4759-4F3D-866B-4D62EFCDDF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0993" y="1433383"/>
            <a:ext cx="11351007" cy="55607"/>
          </a:xfrm>
          <a:prstGeom prst="rect">
            <a:avLst/>
          </a:prstGeom>
          <a:effectLst>
            <a:outerShdw blurRad="88900" dist="228600" dir="3300000" sx="97000" sy="97000" algn="tl" rotWithShape="0">
              <a:prstClr val="black">
                <a:alpha val="40000"/>
              </a:prstClr>
            </a:outerShdw>
          </a:effectLst>
        </p:spPr>
      </p:pic>
    </p:spTree>
    <p:extLst>
      <p:ext uri="{BB962C8B-B14F-4D97-AF65-F5344CB8AC3E}">
        <p14:creationId xmlns:p14="http://schemas.microsoft.com/office/powerpoint/2010/main" val="477012203"/>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a:extLst>
              <a:ext uri="{FF2B5EF4-FFF2-40B4-BE49-F238E27FC236}">
                <a16:creationId xmlns:a16="http://schemas.microsoft.com/office/drawing/2014/main" id="{7E1A0C73-5968-413C-9A55-CD453127C6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686" y="1628460"/>
            <a:ext cx="922943" cy="922943"/>
          </a:xfrm>
          <a:prstGeom prst="rect">
            <a:avLst/>
          </a:prstGeom>
        </p:spPr>
      </p:pic>
      <p:sp>
        <p:nvSpPr>
          <p:cNvPr id="2" name="標題 1">
            <a:extLst>
              <a:ext uri="{FF2B5EF4-FFF2-40B4-BE49-F238E27FC236}">
                <a16:creationId xmlns:a16="http://schemas.microsoft.com/office/drawing/2014/main" id="{6D5A2E02-F867-D24D-AB1E-2747C9B88ECA}"/>
              </a:ext>
            </a:extLst>
          </p:cNvPr>
          <p:cNvSpPr>
            <a:spLocks noGrp="1"/>
          </p:cNvSpPr>
          <p:nvPr>
            <p:ph type="title"/>
          </p:nvPr>
        </p:nvSpPr>
        <p:spPr/>
        <p:txBody>
          <a:bodyPr>
            <a:normAutofit/>
          </a:bodyPr>
          <a:lstStyle/>
          <a:p>
            <a:r>
              <a:rPr lang="zh-CN" altLang="en-US">
                <a:latin typeface="Arial" panose="020B0604020202020204" pitchFamily="34" charset="0"/>
                <a:ea typeface="微軟正黑體" panose="020B0604030504040204" pitchFamily="34" charset="-120"/>
                <a:sym typeface="Arial" panose="020B0604020202020204" pitchFamily="34" charset="0"/>
              </a:rPr>
              <a:t>如何從外網(iNTELNET)連線儲存設備</a:t>
            </a:r>
          </a:p>
        </p:txBody>
      </p:sp>
      <p:sp>
        <p:nvSpPr>
          <p:cNvPr id="6" name="副標題 2">
            <a:extLst>
              <a:ext uri="{FF2B5EF4-FFF2-40B4-BE49-F238E27FC236}">
                <a16:creationId xmlns:a16="http://schemas.microsoft.com/office/drawing/2014/main" id="{E467B9C1-D3A8-49B2-9131-BF82A3B6E90E}"/>
              </a:ext>
            </a:extLst>
          </p:cNvPr>
          <p:cNvSpPr>
            <a:spLocks noGrp="1"/>
          </p:cNvSpPr>
          <p:nvPr>
            <p:ph type="subTitle" idx="4294967295"/>
          </p:nvPr>
        </p:nvSpPr>
        <p:spPr>
          <a:xfrm>
            <a:off x="838200" y="1768972"/>
            <a:ext cx="4745038" cy="819150"/>
          </a:xfrm>
        </p:spPr>
        <p:txBody>
          <a:bodyPr>
            <a:normAutofit fontScale="92500" lnSpcReduction="10000"/>
          </a:bodyPr>
          <a:lstStyle/>
          <a:p>
            <a:pPr marL="0" indent="0" algn="l" fontAlgn="base">
              <a:spcBef>
                <a:spcPts val="0"/>
              </a:spcBef>
              <a:spcAft>
                <a:spcPts val="0"/>
              </a:spcAft>
              <a:buNone/>
            </a:pPr>
            <a:r>
              <a:rPr lang="en-US" altLang="zh-TW" sz="6000">
                <a:solidFill>
                  <a:schemeClr val="bg1"/>
                </a:solidFill>
                <a:latin typeface="Arial" panose="020B0604020202020204" pitchFamily="34" charset="0"/>
                <a:ea typeface="微軟正黑體" panose="020B0604030504040204" pitchFamily="34" charset="-120"/>
                <a:sym typeface="Arial" panose="020B0604020202020204" pitchFamily="34" charset="0"/>
              </a:rPr>
              <a:t>1</a:t>
            </a:r>
            <a:r>
              <a:rPr lang="zh-TW"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CN" altLang="en-US" sz="2600">
                <a:solidFill>
                  <a:schemeClr val="bg1"/>
                </a:solidFill>
                <a:latin typeface="Arial" panose="020B0604020202020204" pitchFamily="34" charset="0"/>
                <a:ea typeface="微軟正黑體" panose="020B0604030504040204" pitchFamily="34" charset="-120"/>
                <a:sym typeface="Arial" panose="020B0604020202020204" pitchFamily="34" charset="0"/>
              </a:rPr>
              <a:t>開啟</a:t>
            </a:r>
            <a:r>
              <a:rPr lang="en-US" altLang="zh-CN" sz="2600" err="1">
                <a:solidFill>
                  <a:schemeClr val="bg1"/>
                </a:solidFill>
                <a:latin typeface="Arial" panose="020B0604020202020204" pitchFamily="34" charset="0"/>
                <a:ea typeface="微軟正黑體" panose="020B0604030504040204" pitchFamily="34" charset="-120"/>
                <a:sym typeface="Arial" panose="020B0604020202020204" pitchFamily="34" charset="0"/>
              </a:rPr>
              <a:t>myQNAPcloud</a:t>
            </a:r>
            <a:r>
              <a:rPr lang="en-US" altLang="zh-CN" sz="2600">
                <a:solidFill>
                  <a:schemeClr val="bg1"/>
                </a:solidFill>
                <a:latin typeface="Arial" panose="020B0604020202020204" pitchFamily="34" charset="0"/>
                <a:ea typeface="微軟正黑體" panose="020B0604030504040204" pitchFamily="34" charset="-120"/>
                <a:sym typeface="Arial" panose="020B0604020202020204" pitchFamily="34" charset="0"/>
              </a:rPr>
              <a:t> Link</a:t>
            </a:r>
            <a:endParaRPr lang="en-US" altLang="zh-TW" sz="2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9" name="影像" descr="影像">
            <a:extLst>
              <a:ext uri="{FF2B5EF4-FFF2-40B4-BE49-F238E27FC236}">
                <a16:creationId xmlns:a16="http://schemas.microsoft.com/office/drawing/2014/main" id="{BA54FA5C-1C9B-4661-BE74-02A69A7C9344}"/>
              </a:ext>
            </a:extLst>
          </p:cNvPr>
          <p:cNvPicPr>
            <a:picLocks noChangeAspect="1"/>
          </p:cNvPicPr>
          <p:nvPr/>
        </p:nvPicPr>
        <p:blipFill>
          <a:blip r:embed="rId4"/>
          <a:stretch>
            <a:fillRect/>
          </a:stretch>
        </p:blipFill>
        <p:spPr>
          <a:xfrm>
            <a:off x="1704697" y="2718212"/>
            <a:ext cx="8782606" cy="4139788"/>
          </a:xfrm>
          <a:prstGeom prst="rect">
            <a:avLst/>
          </a:prstGeom>
          <a:ln w="12700">
            <a:miter lim="400000"/>
          </a:ln>
        </p:spPr>
      </p:pic>
      <p:pic>
        <p:nvPicPr>
          <p:cNvPr id="7" name="圖形 6">
            <a:extLst>
              <a:ext uri="{FF2B5EF4-FFF2-40B4-BE49-F238E27FC236}">
                <a16:creationId xmlns:a16="http://schemas.microsoft.com/office/drawing/2014/main" id="{CD75A5D2-ACF0-4234-81BE-358E6BB4BA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0993" y="1433383"/>
            <a:ext cx="11351007" cy="55607"/>
          </a:xfrm>
          <a:prstGeom prst="rect">
            <a:avLst/>
          </a:prstGeom>
          <a:effectLst>
            <a:outerShdw blurRad="88900" dist="228600" dir="3300000" sx="97000" sy="97000" algn="tl" rotWithShape="0">
              <a:prstClr val="black">
                <a:alpha val="40000"/>
              </a:prstClr>
            </a:outerShdw>
          </a:effectLst>
        </p:spPr>
      </p:pic>
      <p:pic>
        <p:nvPicPr>
          <p:cNvPr id="10" name="影像" descr="影像">
            <a:extLst>
              <a:ext uri="{FF2B5EF4-FFF2-40B4-BE49-F238E27FC236}">
                <a16:creationId xmlns:a16="http://schemas.microsoft.com/office/drawing/2014/main" id="{ED7FEF7D-A257-42E8-BE83-625E43AC7AF6}"/>
              </a:ext>
            </a:extLst>
          </p:cNvPr>
          <p:cNvPicPr>
            <a:picLocks noChangeAspect="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Lst>
          </a:blip>
          <a:srcRect l="36642" t="71285" r="58480" b="24297"/>
          <a:stretch/>
        </p:blipFill>
        <p:spPr>
          <a:xfrm>
            <a:off x="4922838" y="5669279"/>
            <a:ext cx="428390" cy="182881"/>
          </a:xfrm>
          <a:prstGeom prst="rect">
            <a:avLst/>
          </a:prstGeom>
          <a:ln w="12700">
            <a:miter lim="400000"/>
          </a:ln>
        </p:spPr>
      </p:pic>
    </p:spTree>
    <p:extLst>
      <p:ext uri="{BB962C8B-B14F-4D97-AF65-F5344CB8AC3E}">
        <p14:creationId xmlns:p14="http://schemas.microsoft.com/office/powerpoint/2010/main" val="2508723551"/>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id="{18E6C054-FB66-402F-B3AF-4784E30F7F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686" y="1628460"/>
            <a:ext cx="922943" cy="922943"/>
          </a:xfrm>
          <a:prstGeom prst="rect">
            <a:avLst/>
          </a:prstGeom>
        </p:spPr>
      </p:pic>
      <p:sp>
        <p:nvSpPr>
          <p:cNvPr id="2" name="標題 1">
            <a:extLst>
              <a:ext uri="{FF2B5EF4-FFF2-40B4-BE49-F238E27FC236}">
                <a16:creationId xmlns:a16="http://schemas.microsoft.com/office/drawing/2014/main" id="{6D5A2E02-F867-D24D-AB1E-2747C9B88ECA}"/>
              </a:ext>
            </a:extLst>
          </p:cNvPr>
          <p:cNvSpPr>
            <a:spLocks noGrp="1"/>
          </p:cNvSpPr>
          <p:nvPr>
            <p:ph type="title"/>
          </p:nvPr>
        </p:nvSpPr>
        <p:spPr/>
        <p:txBody>
          <a:bodyPr>
            <a:normAutofit/>
          </a:bodyPr>
          <a:lstStyle/>
          <a:p>
            <a:r>
              <a:rPr lang="zh-CN" altLang="en-US">
                <a:latin typeface="Arial" panose="020B0604020202020204" pitchFamily="34" charset="0"/>
                <a:ea typeface="微軟正黑體" panose="020B0604030504040204" pitchFamily="34" charset="-120"/>
                <a:sym typeface="Arial" panose="020B0604020202020204" pitchFamily="34" charset="0"/>
              </a:rPr>
              <a:t>如何從外網(iNTELNET)連線儲存設備</a:t>
            </a:r>
          </a:p>
        </p:txBody>
      </p:sp>
      <p:sp>
        <p:nvSpPr>
          <p:cNvPr id="4" name="副標題 2">
            <a:extLst>
              <a:ext uri="{FF2B5EF4-FFF2-40B4-BE49-F238E27FC236}">
                <a16:creationId xmlns:a16="http://schemas.microsoft.com/office/drawing/2014/main" id="{9CB88B86-B0F3-4C69-A0AF-4852BB3A5922}"/>
              </a:ext>
            </a:extLst>
          </p:cNvPr>
          <p:cNvSpPr>
            <a:spLocks noGrp="1"/>
          </p:cNvSpPr>
          <p:nvPr>
            <p:ph type="subTitle" idx="4294967295"/>
          </p:nvPr>
        </p:nvSpPr>
        <p:spPr>
          <a:xfrm>
            <a:off x="838200" y="1792288"/>
            <a:ext cx="3361841" cy="819150"/>
          </a:xfrm>
        </p:spPr>
        <p:txBody>
          <a:bodyPr>
            <a:normAutofit fontScale="92500" lnSpcReduction="20000"/>
          </a:bodyPr>
          <a:lstStyle/>
          <a:p>
            <a:pPr marL="0" indent="0" fontAlgn="base">
              <a:buNone/>
            </a:pPr>
            <a:r>
              <a:rPr lang="en-US" altLang="zh-TW" sz="6500">
                <a:solidFill>
                  <a:schemeClr val="bg1"/>
                </a:solidFill>
                <a:latin typeface="Arial" panose="020B0604020202020204" pitchFamily="34" charset="0"/>
                <a:ea typeface="微軟正黑體" panose="020B0604030504040204" pitchFamily="34" charset="-120"/>
                <a:sym typeface="Arial" panose="020B0604020202020204" pitchFamily="34" charset="0"/>
              </a:rPr>
              <a:t>2</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600" err="1">
                <a:solidFill>
                  <a:schemeClr val="bg1"/>
                </a:solidFill>
                <a:latin typeface="Arial" panose="020B0604020202020204" pitchFamily="34" charset="0"/>
                <a:ea typeface="微軟正黑體" panose="020B0604030504040204" pitchFamily="34" charset="-120"/>
                <a:sym typeface="Arial" panose="020B0604020202020204" pitchFamily="34" charset="0"/>
              </a:rPr>
              <a:t>使用vpn登入</a:t>
            </a:r>
            <a:endParaRPr lang="en-US" altLang="zh-TW" sz="2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影像" descr="影像">
            <a:extLst>
              <a:ext uri="{FF2B5EF4-FFF2-40B4-BE49-F238E27FC236}">
                <a16:creationId xmlns:a16="http://schemas.microsoft.com/office/drawing/2014/main" id="{37C21CFB-1194-4749-991E-4ADBFB646546}"/>
              </a:ext>
            </a:extLst>
          </p:cNvPr>
          <p:cNvPicPr>
            <a:picLocks noChangeAspect="1"/>
          </p:cNvPicPr>
          <p:nvPr/>
        </p:nvPicPr>
        <p:blipFill>
          <a:blip r:embed="rId4"/>
          <a:stretch>
            <a:fillRect/>
          </a:stretch>
        </p:blipFill>
        <p:spPr>
          <a:xfrm>
            <a:off x="1679108" y="2711624"/>
            <a:ext cx="9900584" cy="4173602"/>
          </a:xfrm>
          <a:prstGeom prst="rect">
            <a:avLst/>
          </a:prstGeom>
          <a:ln w="12700">
            <a:miter lim="400000"/>
          </a:ln>
        </p:spPr>
      </p:pic>
      <p:pic>
        <p:nvPicPr>
          <p:cNvPr id="6" name="圖形 5">
            <a:extLst>
              <a:ext uri="{FF2B5EF4-FFF2-40B4-BE49-F238E27FC236}">
                <a16:creationId xmlns:a16="http://schemas.microsoft.com/office/drawing/2014/main" id="{413B17C7-9505-4E8C-AFAC-4DAC91423C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0993" y="1433383"/>
            <a:ext cx="11351007" cy="55607"/>
          </a:xfrm>
          <a:prstGeom prst="rect">
            <a:avLst/>
          </a:prstGeom>
          <a:effectLst>
            <a:outerShdw blurRad="88900" dist="228600" dir="3300000" sx="97000" sy="97000" algn="tl" rotWithShape="0">
              <a:prstClr val="black">
                <a:alpha val="40000"/>
              </a:prstClr>
            </a:outerShdw>
          </a:effectLst>
        </p:spPr>
      </p:pic>
    </p:spTree>
    <p:extLst>
      <p:ext uri="{BB962C8B-B14F-4D97-AF65-F5344CB8AC3E}">
        <p14:creationId xmlns:p14="http://schemas.microsoft.com/office/powerpoint/2010/main" val="3353520944"/>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5A2E02-F867-D24D-AB1E-2747C9B88ECA}"/>
              </a:ext>
            </a:extLst>
          </p:cNvPr>
          <p:cNvSpPr>
            <a:spLocks noGrp="1"/>
          </p:cNvSpPr>
          <p:nvPr>
            <p:ph type="title"/>
          </p:nvPr>
        </p:nvSpPr>
        <p:spPr>
          <a:xfrm>
            <a:off x="838200" y="365125"/>
            <a:ext cx="10515600" cy="993775"/>
          </a:xfrm>
        </p:spPr>
        <p:txBody>
          <a:bodyPr/>
          <a:lstStyle/>
          <a:p>
            <a:r>
              <a:rPr lang="zh-TW" altLang="en-US">
                <a:latin typeface="Arial" panose="020B0604020202020204" pitchFamily="34" charset="0"/>
                <a:ea typeface="微軟正黑體" panose="020B0604030504040204" pitchFamily="34" charset="-120"/>
                <a:sym typeface="Arial" panose="020B0604020202020204" pitchFamily="34" charset="0"/>
              </a:rPr>
              <a:t>勒索病毒種類</a:t>
            </a:r>
          </a:p>
        </p:txBody>
      </p:sp>
      <p:sp>
        <p:nvSpPr>
          <p:cNvPr id="3" name="副標題 2">
            <a:extLst>
              <a:ext uri="{FF2B5EF4-FFF2-40B4-BE49-F238E27FC236}">
                <a16:creationId xmlns:a16="http://schemas.microsoft.com/office/drawing/2014/main" id="{98B8B138-4C0E-A945-BB9E-4CFA5794E813}"/>
              </a:ext>
            </a:extLst>
          </p:cNvPr>
          <p:cNvSpPr>
            <a:spLocks noGrp="1"/>
          </p:cNvSpPr>
          <p:nvPr>
            <p:ph type="subTitle" idx="4294967295"/>
          </p:nvPr>
        </p:nvSpPr>
        <p:spPr>
          <a:xfrm>
            <a:off x="838201" y="2089150"/>
            <a:ext cx="3174999" cy="3489325"/>
          </a:xfrm>
        </p:spPr>
        <p:txBody>
          <a:bodyPr>
            <a:normAutofit/>
          </a:bodyPr>
          <a:lstStyle/>
          <a:p>
            <a:pPr marL="0" indent="0" algn="l" fontAlgn="base">
              <a:lnSpc>
                <a:spcPct val="100000"/>
              </a:lnSpc>
              <a:buNone/>
            </a:pPr>
            <a:r>
              <a:rPr lang="zh-TW" altLang="en-US" sz="5400">
                <a:solidFill>
                  <a:srgbClr val="EA5A02"/>
                </a:solidFill>
                <a:latin typeface="Arial" panose="020B0604020202020204" pitchFamily="34" charset="0"/>
                <a:ea typeface="微軟正黑體" panose="020B0604030504040204" pitchFamily="34" charset="-120"/>
                <a:sym typeface="Arial" panose="020B0604020202020204" pitchFamily="34" charset="0"/>
              </a:rPr>
              <a:t>恐嚇型</a:t>
            </a:r>
            <a:endParaRPr lang="en-US" altLang="zh-TW" sz="5400">
              <a:solidFill>
                <a:srgbClr val="EA5A02"/>
              </a:solidFill>
              <a:latin typeface="Arial" panose="020B0604020202020204" pitchFamily="34" charset="0"/>
              <a:ea typeface="微軟正黑體" panose="020B0604030504040204" pitchFamily="34" charset="-120"/>
              <a:sym typeface="Arial" panose="020B0604020202020204" pitchFamily="34" charset="0"/>
            </a:endParaRPr>
          </a:p>
          <a:p>
            <a:pPr marL="0" indent="0" algn="l" fontAlgn="base">
              <a:lnSpc>
                <a:spcPct val="130000"/>
              </a:lnSpc>
              <a:buNone/>
            </a:pP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透過偽冒安全軟體，威脅使用者電腦存在著病毒</a:t>
            </a:r>
            <a:endPar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1" name="圖片 10">
            <a:extLst>
              <a:ext uri="{FF2B5EF4-FFF2-40B4-BE49-F238E27FC236}">
                <a16:creationId xmlns:a16="http://schemas.microsoft.com/office/drawing/2014/main" id="{76DEC12F-4DC2-7746-97E5-DF3A901D4C19}"/>
              </a:ext>
            </a:extLst>
          </p:cNvPr>
          <p:cNvPicPr>
            <a:picLocks noChangeAspect="1"/>
          </p:cNvPicPr>
          <p:nvPr/>
        </p:nvPicPr>
        <p:blipFill>
          <a:blip r:embed="rId2"/>
          <a:stretch>
            <a:fillRect/>
          </a:stretch>
        </p:blipFill>
        <p:spPr>
          <a:xfrm>
            <a:off x="4638421" y="2089150"/>
            <a:ext cx="6969379" cy="4426497"/>
          </a:xfrm>
          <a:prstGeom prst="rect">
            <a:avLst/>
          </a:prstGeom>
        </p:spPr>
      </p:pic>
      <p:pic>
        <p:nvPicPr>
          <p:cNvPr id="6" name="圖形 5">
            <a:extLst>
              <a:ext uri="{FF2B5EF4-FFF2-40B4-BE49-F238E27FC236}">
                <a16:creationId xmlns:a16="http://schemas.microsoft.com/office/drawing/2014/main" id="{D31B6D71-886A-4C17-9CBF-FC4F2A57E8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0993" y="1433383"/>
            <a:ext cx="11351007" cy="55607"/>
          </a:xfrm>
          <a:prstGeom prst="rect">
            <a:avLst/>
          </a:prstGeom>
          <a:effectLst>
            <a:outerShdw blurRad="88900" dist="228600" dir="3300000" sx="97000" sy="97000" algn="tl" rotWithShape="0">
              <a:prstClr val="black">
                <a:alpha val="40000"/>
              </a:prstClr>
            </a:outerShdw>
          </a:effectLst>
        </p:spPr>
      </p:pic>
    </p:spTree>
    <p:extLst>
      <p:ext uri="{BB962C8B-B14F-4D97-AF65-F5344CB8AC3E}">
        <p14:creationId xmlns:p14="http://schemas.microsoft.com/office/powerpoint/2010/main" val="230338220"/>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5A2E02-F867-D24D-AB1E-2747C9B88ECA}"/>
              </a:ext>
            </a:extLst>
          </p:cNvPr>
          <p:cNvSpPr>
            <a:spLocks noGrp="1"/>
          </p:cNvSpPr>
          <p:nvPr>
            <p:ph type="title"/>
          </p:nvPr>
        </p:nvSpPr>
        <p:spPr>
          <a:xfrm>
            <a:off x="838200" y="365125"/>
            <a:ext cx="10515600" cy="993775"/>
          </a:xfrm>
        </p:spPr>
        <p:txBody>
          <a:bodyPr/>
          <a:lstStyle/>
          <a:p>
            <a:r>
              <a:rPr lang="zh-TW" altLang="en-US">
                <a:latin typeface="Arial" panose="020B0604020202020204" pitchFamily="34" charset="0"/>
                <a:ea typeface="微軟正黑體" panose="020B0604030504040204" pitchFamily="34" charset="-120"/>
                <a:sym typeface="Arial" panose="020B0604020202020204" pitchFamily="34" charset="0"/>
              </a:rPr>
              <a:t>勒索病毒種類</a:t>
            </a:r>
          </a:p>
        </p:txBody>
      </p:sp>
      <p:sp>
        <p:nvSpPr>
          <p:cNvPr id="3" name="副標題 2">
            <a:extLst>
              <a:ext uri="{FF2B5EF4-FFF2-40B4-BE49-F238E27FC236}">
                <a16:creationId xmlns:a16="http://schemas.microsoft.com/office/drawing/2014/main" id="{98B8B138-4C0E-A945-BB9E-4CFA5794E813}"/>
              </a:ext>
            </a:extLst>
          </p:cNvPr>
          <p:cNvSpPr>
            <a:spLocks noGrp="1"/>
          </p:cNvSpPr>
          <p:nvPr>
            <p:ph type="subTitle" idx="4294967295"/>
          </p:nvPr>
        </p:nvSpPr>
        <p:spPr>
          <a:xfrm>
            <a:off x="838200" y="2127250"/>
            <a:ext cx="4165599" cy="4365625"/>
          </a:xfrm>
        </p:spPr>
        <p:txBody>
          <a:bodyPr>
            <a:normAutofit fontScale="70000" lnSpcReduction="20000"/>
          </a:bodyPr>
          <a:lstStyle/>
          <a:p>
            <a:pPr marL="0" indent="0" algn="l" fontAlgn="base">
              <a:buNone/>
            </a:pPr>
            <a:r>
              <a:rPr lang="zh-TW" altLang="en-US" sz="8600">
                <a:solidFill>
                  <a:srgbClr val="EA5A02"/>
                </a:solidFill>
                <a:latin typeface="Arial" panose="020B0604020202020204" pitchFamily="34" charset="0"/>
                <a:ea typeface="微軟正黑體" panose="020B0604030504040204" pitchFamily="34" charset="-120"/>
                <a:sym typeface="Arial" panose="020B0604020202020204" pitchFamily="34" charset="0"/>
              </a:rPr>
              <a:t>螢幕綁架型</a:t>
            </a:r>
            <a:endParaRPr lang="en-US" altLang="zh-TW" sz="8600">
              <a:solidFill>
                <a:srgbClr val="EA5A02"/>
              </a:solidFill>
              <a:latin typeface="Arial" panose="020B0604020202020204" pitchFamily="34" charset="0"/>
              <a:ea typeface="微軟正黑體" panose="020B0604030504040204" pitchFamily="34" charset="-120"/>
              <a:sym typeface="Arial" panose="020B0604020202020204" pitchFamily="34" charset="0"/>
            </a:endParaRPr>
          </a:p>
          <a:p>
            <a:pPr marL="0" indent="0" algn="l" fontAlgn="base">
              <a:lnSpc>
                <a:spcPct val="130000"/>
              </a:lnSpc>
              <a:spcBef>
                <a:spcPts val="1200"/>
              </a:spcBef>
              <a:buNone/>
            </a:pPr>
            <a:r>
              <a:rPr lang="zh-TW" altLang="en-US" sz="3400">
                <a:solidFill>
                  <a:schemeClr val="bg1"/>
                </a:solidFill>
                <a:latin typeface="Arial" panose="020B0604020202020204" pitchFamily="34" charset="0"/>
                <a:ea typeface="微軟正黑體" panose="020B0604030504040204" pitchFamily="34" charset="-120"/>
                <a:sym typeface="Arial" panose="020B0604020202020204" pitchFamily="34" charset="0"/>
              </a:rPr>
              <a:t>當此惡意軟體進入電腦後，會使電腦無法使用，並跳出全螢幕的訊息告知使用者政府單位因為非法行為封鎖電腦，需要付罰款以恢復使用權。</a:t>
            </a:r>
            <a:endParaRPr lang="en-US" altLang="zh-TW" sz="34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indent="0" algn="l" fontAlgn="base">
              <a:lnSpc>
                <a:spcPct val="130000"/>
              </a:lnSpc>
              <a:spcBef>
                <a:spcPts val="1200"/>
              </a:spcBef>
              <a:buNone/>
            </a:pPr>
            <a:r>
              <a:rPr lang="zh-CN" altLang="en-US" sz="3400">
                <a:solidFill>
                  <a:schemeClr val="bg1"/>
                </a:solidFill>
                <a:latin typeface="Arial" panose="020B0604020202020204" pitchFamily="34" charset="0"/>
                <a:ea typeface="微軟正黑體" panose="020B0604030504040204" pitchFamily="34" charset="-120"/>
                <a:sym typeface="Arial" panose="020B0604020202020204" pitchFamily="34" charset="0"/>
              </a:rPr>
              <a:t>最出名的是</a:t>
            </a:r>
            <a:r>
              <a:rPr lang="en" altLang="zh-TW" sz="3400">
                <a:solidFill>
                  <a:schemeClr val="bg1"/>
                </a:solidFill>
                <a:latin typeface="Arial" panose="020B0604020202020204" pitchFamily="34" charset="0"/>
                <a:ea typeface="微軟正黑體" panose="020B0604030504040204" pitchFamily="34" charset="-120"/>
                <a:sym typeface="Arial" panose="020B0604020202020204" pitchFamily="34" charset="0"/>
              </a:rPr>
              <a:t>Reveton</a:t>
            </a:r>
            <a:endParaRPr lang="en-US" altLang="zh-TW" sz="38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4">
            <a:extLst>
              <a:ext uri="{FF2B5EF4-FFF2-40B4-BE49-F238E27FC236}">
                <a16:creationId xmlns:a16="http://schemas.microsoft.com/office/drawing/2014/main" id="{A5371FE8-066E-9D4A-AAD3-6BC25C5AAFFE}"/>
              </a:ext>
            </a:extLst>
          </p:cNvPr>
          <p:cNvPicPr>
            <a:picLocks noChangeAspect="1"/>
          </p:cNvPicPr>
          <p:nvPr/>
        </p:nvPicPr>
        <p:blipFill>
          <a:blip r:embed="rId2"/>
          <a:stretch>
            <a:fillRect/>
          </a:stretch>
        </p:blipFill>
        <p:spPr>
          <a:xfrm>
            <a:off x="5214883" y="1991093"/>
            <a:ext cx="6409558" cy="4218950"/>
          </a:xfrm>
          <a:prstGeom prst="rect">
            <a:avLst/>
          </a:prstGeom>
        </p:spPr>
      </p:pic>
      <p:pic>
        <p:nvPicPr>
          <p:cNvPr id="6" name="圖形 5">
            <a:extLst>
              <a:ext uri="{FF2B5EF4-FFF2-40B4-BE49-F238E27FC236}">
                <a16:creationId xmlns:a16="http://schemas.microsoft.com/office/drawing/2014/main" id="{99277B97-4CCD-4E31-A61F-704356A3D2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0993" y="1433383"/>
            <a:ext cx="11351007" cy="55607"/>
          </a:xfrm>
          <a:prstGeom prst="rect">
            <a:avLst/>
          </a:prstGeom>
          <a:effectLst>
            <a:outerShdw blurRad="88900" dist="228600" dir="3300000" sx="97000" sy="97000" algn="tl" rotWithShape="0">
              <a:prstClr val="black">
                <a:alpha val="40000"/>
              </a:prstClr>
            </a:outerShdw>
          </a:effectLst>
        </p:spPr>
      </p:pic>
    </p:spTree>
    <p:extLst>
      <p:ext uri="{BB962C8B-B14F-4D97-AF65-F5344CB8AC3E}">
        <p14:creationId xmlns:p14="http://schemas.microsoft.com/office/powerpoint/2010/main" val="1690252590"/>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5A2E02-F867-D24D-AB1E-2747C9B88ECA}"/>
              </a:ext>
            </a:extLst>
          </p:cNvPr>
          <p:cNvSpPr>
            <a:spLocks noGrp="1"/>
          </p:cNvSpPr>
          <p:nvPr>
            <p:ph type="title"/>
          </p:nvPr>
        </p:nvSpPr>
        <p:spPr>
          <a:xfrm>
            <a:off x="838200" y="365125"/>
            <a:ext cx="10515600" cy="993775"/>
          </a:xfrm>
        </p:spPr>
        <p:txBody>
          <a:bodyPr/>
          <a:lstStyle/>
          <a:p>
            <a:r>
              <a:rPr lang="zh-TW" altLang="en-US">
                <a:latin typeface="Arial" panose="020B0604020202020204" pitchFamily="34" charset="0"/>
                <a:ea typeface="微軟正黑體" panose="020B0604030504040204" pitchFamily="34" charset="-120"/>
                <a:sym typeface="Arial" panose="020B0604020202020204" pitchFamily="34" charset="0"/>
              </a:rPr>
              <a:t>勒索病毒種類</a:t>
            </a:r>
          </a:p>
        </p:txBody>
      </p:sp>
      <p:sp>
        <p:nvSpPr>
          <p:cNvPr id="3" name="副標題 2">
            <a:extLst>
              <a:ext uri="{FF2B5EF4-FFF2-40B4-BE49-F238E27FC236}">
                <a16:creationId xmlns:a16="http://schemas.microsoft.com/office/drawing/2014/main" id="{98B8B138-4C0E-A945-BB9E-4CFA5794E813}"/>
              </a:ext>
            </a:extLst>
          </p:cNvPr>
          <p:cNvSpPr>
            <a:spLocks noGrp="1"/>
          </p:cNvSpPr>
          <p:nvPr>
            <p:ph type="subTitle" idx="4294967295"/>
          </p:nvPr>
        </p:nvSpPr>
        <p:spPr>
          <a:xfrm>
            <a:off x="838200" y="1713548"/>
            <a:ext cx="4237038" cy="3908425"/>
          </a:xfrm>
        </p:spPr>
        <p:txBody>
          <a:bodyPr>
            <a:normAutofit/>
          </a:bodyPr>
          <a:lstStyle/>
          <a:p>
            <a:pPr marL="0" indent="0" algn="l" fontAlgn="base">
              <a:lnSpc>
                <a:spcPct val="140000"/>
              </a:lnSpc>
              <a:spcBef>
                <a:spcPts val="600"/>
              </a:spcBef>
              <a:buNone/>
            </a:pPr>
            <a:r>
              <a:rPr lang="zh-CN" altLang="en-US" sz="5800">
                <a:solidFill>
                  <a:srgbClr val="EA5A02"/>
                </a:solidFill>
                <a:latin typeface="Arial" panose="020B0604020202020204" pitchFamily="34" charset="0"/>
                <a:ea typeface="微軟正黑體" panose="020B0604030504040204" pitchFamily="34" charset="-120"/>
                <a:sym typeface="Arial" panose="020B0604020202020204" pitchFamily="34" charset="0"/>
              </a:rPr>
              <a:t>檔案加密型</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indent="0" algn="l" fontAlgn="base">
              <a:lnSpc>
                <a:spcPct val="130000"/>
              </a:lnSpc>
              <a:spcBef>
                <a:spcPts val="1200"/>
              </a:spcBef>
              <a:buNone/>
            </a:pP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專門將本機與網路儲存上的重要檔案加密之後要求支付贖金才能解開檔案。</a:t>
            </a:r>
            <a:endPar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indent="0" algn="l" fontAlgn="base">
              <a:lnSpc>
                <a:spcPct val="130000"/>
              </a:lnSpc>
              <a:spcBef>
                <a:spcPts val="1200"/>
              </a:spcBef>
              <a:buNone/>
            </a:pPr>
            <a:r>
              <a:rPr lang="zh-CN"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台灣較出名的是</a:t>
            </a: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WannaCry</a:t>
            </a:r>
          </a:p>
        </p:txBody>
      </p:sp>
      <p:pic>
        <p:nvPicPr>
          <p:cNvPr id="6" name="圖片 5">
            <a:extLst>
              <a:ext uri="{FF2B5EF4-FFF2-40B4-BE49-F238E27FC236}">
                <a16:creationId xmlns:a16="http://schemas.microsoft.com/office/drawing/2014/main" id="{94A7E0C1-2926-B44A-B953-1AB9D5BF108C}"/>
              </a:ext>
            </a:extLst>
          </p:cNvPr>
          <p:cNvPicPr>
            <a:picLocks noChangeAspect="1"/>
          </p:cNvPicPr>
          <p:nvPr/>
        </p:nvPicPr>
        <p:blipFill>
          <a:blip r:embed="rId2"/>
          <a:stretch>
            <a:fillRect/>
          </a:stretch>
        </p:blipFill>
        <p:spPr>
          <a:xfrm>
            <a:off x="5403405" y="2066158"/>
            <a:ext cx="5736476" cy="3977290"/>
          </a:xfrm>
          <a:prstGeom prst="rect">
            <a:avLst/>
          </a:prstGeom>
        </p:spPr>
      </p:pic>
      <p:pic>
        <p:nvPicPr>
          <p:cNvPr id="7" name="圖形 6">
            <a:extLst>
              <a:ext uri="{FF2B5EF4-FFF2-40B4-BE49-F238E27FC236}">
                <a16:creationId xmlns:a16="http://schemas.microsoft.com/office/drawing/2014/main" id="{15BFACFD-0B91-4614-83CE-97C2D67996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0993" y="1433383"/>
            <a:ext cx="11351007" cy="55607"/>
          </a:xfrm>
          <a:prstGeom prst="rect">
            <a:avLst/>
          </a:prstGeom>
          <a:effectLst>
            <a:outerShdw blurRad="88900" dist="228600" dir="3300000" sx="97000" sy="97000" algn="tl" rotWithShape="0">
              <a:prstClr val="black">
                <a:alpha val="40000"/>
              </a:prstClr>
            </a:outerShdw>
          </a:effectLst>
        </p:spPr>
      </p:pic>
    </p:spTree>
    <p:extLst>
      <p:ext uri="{BB962C8B-B14F-4D97-AF65-F5344CB8AC3E}">
        <p14:creationId xmlns:p14="http://schemas.microsoft.com/office/powerpoint/2010/main" val="2644124496"/>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400110B0-0B2C-4C9A-BDCE-A379A810EC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400" y="1821642"/>
            <a:ext cx="5702300" cy="3602975"/>
          </a:xfrm>
          <a:prstGeom prst="rect">
            <a:avLst/>
          </a:prstGeom>
        </p:spPr>
      </p:pic>
      <p:pic>
        <p:nvPicPr>
          <p:cNvPr id="12" name="圖形 11">
            <a:extLst>
              <a:ext uri="{FF2B5EF4-FFF2-40B4-BE49-F238E27FC236}">
                <a16:creationId xmlns:a16="http://schemas.microsoft.com/office/drawing/2014/main" id="{7E3AA688-4B4A-4A89-86B1-C45A435771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93947" y="1821642"/>
            <a:ext cx="5232386" cy="4358451"/>
          </a:xfrm>
          <a:prstGeom prst="rect">
            <a:avLst/>
          </a:prstGeom>
        </p:spPr>
      </p:pic>
      <p:sp>
        <p:nvSpPr>
          <p:cNvPr id="2" name="標題 1">
            <a:extLst>
              <a:ext uri="{FF2B5EF4-FFF2-40B4-BE49-F238E27FC236}">
                <a16:creationId xmlns:a16="http://schemas.microsoft.com/office/drawing/2014/main" id="{6D5A2E02-F867-D24D-AB1E-2747C9B88ECA}"/>
              </a:ext>
            </a:extLst>
          </p:cNvPr>
          <p:cNvSpPr>
            <a:spLocks noGrp="1"/>
          </p:cNvSpPr>
          <p:nvPr>
            <p:ph type="title"/>
          </p:nvPr>
        </p:nvSpPr>
        <p:spPr/>
        <p:txBody>
          <a:bodyPr>
            <a:normAutofit/>
          </a:bodyPr>
          <a:lstStyle/>
          <a:p>
            <a:r>
              <a:rPr lang="zh-CN" altLang="en-US">
                <a:latin typeface="Arial" panose="020B0604020202020204" pitchFamily="34" charset="0"/>
                <a:ea typeface="微軟正黑體" panose="020B0604030504040204" pitchFamily="34" charset="-120"/>
                <a:sym typeface="Arial" panose="020B0604020202020204" pitchFamily="34" charset="0"/>
              </a:rPr>
              <a:t>檔案加密型下一個目標？？</a:t>
            </a:r>
            <a:endParaRPr lang="en-US" altLang="zh-CN">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6">
            <a:extLst>
              <a:ext uri="{FF2B5EF4-FFF2-40B4-BE49-F238E27FC236}">
                <a16:creationId xmlns:a16="http://schemas.microsoft.com/office/drawing/2014/main" id="{29F16558-A48E-5E46-A483-76EC8DC7933B}"/>
              </a:ext>
            </a:extLst>
          </p:cNvPr>
          <p:cNvPicPr>
            <a:picLocks noChangeAspect="1"/>
          </p:cNvPicPr>
          <p:nvPr/>
        </p:nvPicPr>
        <p:blipFill rotWithShape="1">
          <a:blip r:embed="rId6"/>
          <a:srcRect l="1686" t="12745" r="3312" b="1201"/>
          <a:stretch/>
        </p:blipFill>
        <p:spPr>
          <a:xfrm>
            <a:off x="791647" y="1951733"/>
            <a:ext cx="5439805" cy="3312418"/>
          </a:xfrm>
          <a:prstGeom prst="rect">
            <a:avLst/>
          </a:prstGeom>
        </p:spPr>
      </p:pic>
      <p:pic>
        <p:nvPicPr>
          <p:cNvPr id="8" name="圖片 7">
            <a:extLst>
              <a:ext uri="{FF2B5EF4-FFF2-40B4-BE49-F238E27FC236}">
                <a16:creationId xmlns:a16="http://schemas.microsoft.com/office/drawing/2014/main" id="{8A4D3E89-2757-F34D-8FA6-695864839B51}"/>
              </a:ext>
            </a:extLst>
          </p:cNvPr>
          <p:cNvPicPr>
            <a:picLocks noChangeAspect="1"/>
          </p:cNvPicPr>
          <p:nvPr/>
        </p:nvPicPr>
        <p:blipFill>
          <a:blip r:embed="rId7"/>
          <a:stretch>
            <a:fillRect/>
          </a:stretch>
        </p:blipFill>
        <p:spPr>
          <a:xfrm>
            <a:off x="6609777" y="1908428"/>
            <a:ext cx="4966663" cy="4138886"/>
          </a:xfrm>
          <a:prstGeom prst="rect">
            <a:avLst/>
          </a:prstGeom>
        </p:spPr>
      </p:pic>
      <p:pic>
        <p:nvPicPr>
          <p:cNvPr id="10" name="圖形 9">
            <a:extLst>
              <a:ext uri="{FF2B5EF4-FFF2-40B4-BE49-F238E27FC236}">
                <a16:creationId xmlns:a16="http://schemas.microsoft.com/office/drawing/2014/main" id="{20C8BA36-4374-4B1F-98F8-45085344BB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0993" y="1433383"/>
            <a:ext cx="11351007" cy="55607"/>
          </a:xfrm>
          <a:prstGeom prst="rect">
            <a:avLst/>
          </a:prstGeom>
          <a:effectLst>
            <a:outerShdw blurRad="88900" dist="228600" dir="3300000" sx="97000" sy="97000" algn="tl" rotWithShape="0">
              <a:prstClr val="black">
                <a:alpha val="40000"/>
              </a:prstClr>
            </a:outerShdw>
          </a:effectLst>
        </p:spPr>
      </p:pic>
    </p:spTree>
    <p:extLst>
      <p:ext uri="{BB962C8B-B14F-4D97-AF65-F5344CB8AC3E}">
        <p14:creationId xmlns:p14="http://schemas.microsoft.com/office/powerpoint/2010/main" val="408757047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p:tgtEl>
                                          <p:spTgt spid="7"/>
                                        </p:tgtEl>
                                      </p:cBhvr>
                                    </p:animEffect>
                                    <p:anim calcmode="lin" valueType="num">
                                      <p:cBhvr>
                                        <p:cTn id="8" dur="800" fill="hold"/>
                                        <p:tgtEl>
                                          <p:spTgt spid="7"/>
                                        </p:tgtEl>
                                        <p:attrNameLst>
                                          <p:attrName>ppt_x</p:attrName>
                                        </p:attrNameLst>
                                      </p:cBhvr>
                                      <p:tavLst>
                                        <p:tav tm="0">
                                          <p:val>
                                            <p:strVal val="#ppt_x"/>
                                          </p:val>
                                        </p:tav>
                                        <p:tav tm="100000">
                                          <p:val>
                                            <p:strVal val="#ppt_x"/>
                                          </p:val>
                                        </p:tav>
                                      </p:tavLst>
                                    </p:anim>
                                    <p:anim calcmode="lin" valueType="num">
                                      <p:cBhvr>
                                        <p:cTn id="9" dur="8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800"/>
                                        <p:tgtEl>
                                          <p:spTgt spid="8"/>
                                        </p:tgtEl>
                                      </p:cBhvr>
                                    </p:animEffect>
                                    <p:anim calcmode="lin" valueType="num">
                                      <p:cBhvr>
                                        <p:cTn id="13" dur="800" fill="hold"/>
                                        <p:tgtEl>
                                          <p:spTgt spid="8"/>
                                        </p:tgtEl>
                                        <p:attrNameLst>
                                          <p:attrName>ppt_x</p:attrName>
                                        </p:attrNameLst>
                                      </p:cBhvr>
                                      <p:tavLst>
                                        <p:tav tm="0">
                                          <p:val>
                                            <p:strVal val="#ppt_x"/>
                                          </p:val>
                                        </p:tav>
                                        <p:tav tm="100000">
                                          <p:val>
                                            <p:strVal val="#ppt_x"/>
                                          </p:val>
                                        </p:tav>
                                      </p:tavLst>
                                    </p:anim>
                                    <p:anim calcmode="lin" valueType="num">
                                      <p:cBhvr>
                                        <p:cTn id="14" dur="8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800"/>
                                        <p:tgtEl>
                                          <p:spTgt spid="11"/>
                                        </p:tgtEl>
                                      </p:cBhvr>
                                    </p:animEffect>
                                    <p:anim calcmode="lin" valueType="num">
                                      <p:cBhvr>
                                        <p:cTn id="18" dur="800" fill="hold"/>
                                        <p:tgtEl>
                                          <p:spTgt spid="11"/>
                                        </p:tgtEl>
                                        <p:attrNameLst>
                                          <p:attrName>ppt_x</p:attrName>
                                        </p:attrNameLst>
                                      </p:cBhvr>
                                      <p:tavLst>
                                        <p:tav tm="0">
                                          <p:val>
                                            <p:strVal val="#ppt_x"/>
                                          </p:val>
                                        </p:tav>
                                        <p:tav tm="100000">
                                          <p:val>
                                            <p:strVal val="#ppt_x"/>
                                          </p:val>
                                        </p:tav>
                                      </p:tavLst>
                                    </p:anim>
                                    <p:anim calcmode="lin" valueType="num">
                                      <p:cBhvr>
                                        <p:cTn id="19" dur="8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1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800"/>
                                        <p:tgtEl>
                                          <p:spTgt spid="12"/>
                                        </p:tgtEl>
                                      </p:cBhvr>
                                    </p:animEffect>
                                    <p:anim calcmode="lin" valueType="num">
                                      <p:cBhvr>
                                        <p:cTn id="23" dur="800" fill="hold"/>
                                        <p:tgtEl>
                                          <p:spTgt spid="12"/>
                                        </p:tgtEl>
                                        <p:attrNameLst>
                                          <p:attrName>ppt_x</p:attrName>
                                        </p:attrNameLst>
                                      </p:cBhvr>
                                      <p:tavLst>
                                        <p:tav tm="0">
                                          <p:val>
                                            <p:strVal val="#ppt_x"/>
                                          </p:val>
                                        </p:tav>
                                        <p:tav tm="100000">
                                          <p:val>
                                            <p:strVal val="#ppt_x"/>
                                          </p:val>
                                        </p:tav>
                                      </p:tavLst>
                                    </p:anim>
                                    <p:anim calcmode="lin" valueType="num">
                                      <p:cBhvr>
                                        <p:cTn id="24" dur="8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id="{7A147AD4-4EA7-4672-AFDB-AD846658A3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240" y="2331370"/>
            <a:ext cx="953526" cy="953526"/>
          </a:xfrm>
          <a:prstGeom prst="rect">
            <a:avLst/>
          </a:prstGeom>
        </p:spPr>
      </p:pic>
      <p:sp>
        <p:nvSpPr>
          <p:cNvPr id="2" name="標題 1">
            <a:extLst>
              <a:ext uri="{FF2B5EF4-FFF2-40B4-BE49-F238E27FC236}">
                <a16:creationId xmlns:a16="http://schemas.microsoft.com/office/drawing/2014/main" id="{6D5A2E02-F867-D24D-AB1E-2747C9B88ECA}"/>
              </a:ext>
            </a:extLst>
          </p:cNvPr>
          <p:cNvSpPr>
            <a:spLocks noGrp="1"/>
          </p:cNvSpPr>
          <p:nvPr>
            <p:ph type="title"/>
          </p:nvPr>
        </p:nvSpPr>
        <p:spPr/>
        <p:txBody>
          <a:bodyPr>
            <a:normAutofit/>
          </a:bodyPr>
          <a:lstStyle/>
          <a:p>
            <a:r>
              <a:rPr lang="zh-CN" altLang="en-US">
                <a:latin typeface="Arial" panose="020B0604020202020204" pitchFamily="34" charset="0"/>
                <a:ea typeface="微軟正黑體" panose="020B0604030504040204" pitchFamily="34" charset="-120"/>
                <a:sym typeface="Arial" panose="020B0604020202020204" pitchFamily="34" charset="0"/>
              </a:rPr>
              <a:t>如何保護儲存設備與檔案</a:t>
            </a:r>
            <a:endParaRPr lang="en-US" altLang="zh-CN">
              <a:latin typeface="Arial" panose="020B0604020202020204" pitchFamily="34" charset="0"/>
              <a:ea typeface="微軟正黑體" panose="020B0604030504040204" pitchFamily="34" charset="-120"/>
              <a:sym typeface="Arial" panose="020B0604020202020204" pitchFamily="34" charset="0"/>
            </a:endParaRPr>
          </a:p>
        </p:txBody>
      </p:sp>
      <p:sp>
        <p:nvSpPr>
          <p:cNvPr id="5" name="副標題 2">
            <a:extLst>
              <a:ext uri="{FF2B5EF4-FFF2-40B4-BE49-F238E27FC236}">
                <a16:creationId xmlns:a16="http://schemas.microsoft.com/office/drawing/2014/main" id="{DDDEF97D-2C1F-1745-AFF5-7671E7A8082F}"/>
              </a:ext>
            </a:extLst>
          </p:cNvPr>
          <p:cNvSpPr>
            <a:spLocks noGrp="1"/>
          </p:cNvSpPr>
          <p:nvPr>
            <p:ph type="subTitle" idx="4294967295"/>
          </p:nvPr>
        </p:nvSpPr>
        <p:spPr>
          <a:xfrm>
            <a:off x="838200" y="2163180"/>
            <a:ext cx="2833688" cy="2962275"/>
          </a:xfrm>
        </p:spPr>
        <p:txBody>
          <a:bodyPr>
            <a:normAutofit/>
          </a:bodyPr>
          <a:lstStyle/>
          <a:p>
            <a:pPr marL="0" indent="0" fontAlgn="base">
              <a:lnSpc>
                <a:spcPct val="130000"/>
              </a:lnSpc>
              <a:buNone/>
            </a:pPr>
            <a:r>
              <a:rPr lang="en-US" altLang="zh-TW" sz="6000">
                <a:solidFill>
                  <a:schemeClr val="bg1"/>
                </a:solidFill>
                <a:latin typeface="Arial" panose="020B0604020202020204" pitchFamily="34" charset="0"/>
                <a:ea typeface="微軟正黑體" panose="020B0604030504040204" pitchFamily="34" charset="-120"/>
                <a:sym typeface="Arial" panose="020B0604020202020204" pitchFamily="34" charset="0"/>
              </a:rPr>
              <a:t>1</a:t>
            </a:r>
          </a:p>
          <a:p>
            <a:pPr marL="0" indent="0" fontAlgn="base">
              <a:lnSpc>
                <a:spcPct val="130000"/>
              </a:lnSpc>
              <a:buNone/>
            </a:pP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關閉路由器的 </a:t>
            </a:r>
            <a:r>
              <a:rPr lang="en"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Port Forwarding </a:t>
            </a: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功能</a:t>
            </a:r>
            <a:endPar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 name="圖片 2">
            <a:extLst>
              <a:ext uri="{FF2B5EF4-FFF2-40B4-BE49-F238E27FC236}">
                <a16:creationId xmlns:a16="http://schemas.microsoft.com/office/drawing/2014/main" id="{47679DD3-8E8B-8945-8352-CF001301162C}"/>
              </a:ext>
            </a:extLst>
          </p:cNvPr>
          <p:cNvPicPr>
            <a:picLocks noChangeAspect="1"/>
          </p:cNvPicPr>
          <p:nvPr/>
        </p:nvPicPr>
        <p:blipFill>
          <a:blip r:embed="rId4"/>
          <a:stretch>
            <a:fillRect/>
          </a:stretch>
        </p:blipFill>
        <p:spPr>
          <a:xfrm>
            <a:off x="3923148" y="2171118"/>
            <a:ext cx="7690630" cy="4686882"/>
          </a:xfrm>
          <a:prstGeom prst="rect">
            <a:avLst/>
          </a:prstGeom>
        </p:spPr>
      </p:pic>
      <p:pic>
        <p:nvPicPr>
          <p:cNvPr id="6" name="圖形 5">
            <a:extLst>
              <a:ext uri="{FF2B5EF4-FFF2-40B4-BE49-F238E27FC236}">
                <a16:creationId xmlns:a16="http://schemas.microsoft.com/office/drawing/2014/main" id="{EEE3B45A-889A-405A-A786-75E7FC1855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0993" y="1433383"/>
            <a:ext cx="11351007" cy="55607"/>
          </a:xfrm>
          <a:prstGeom prst="rect">
            <a:avLst/>
          </a:prstGeom>
          <a:effectLst>
            <a:outerShdw blurRad="88900" dist="228600" dir="3300000" sx="97000" sy="97000" algn="tl" rotWithShape="0">
              <a:prstClr val="black">
                <a:alpha val="40000"/>
              </a:prstClr>
            </a:outerShdw>
          </a:effectLst>
        </p:spPr>
      </p:pic>
    </p:spTree>
    <p:extLst>
      <p:ext uri="{BB962C8B-B14F-4D97-AF65-F5344CB8AC3E}">
        <p14:creationId xmlns:p14="http://schemas.microsoft.com/office/powerpoint/2010/main" val="2496782554"/>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id="{12824820-62C6-4B10-AEFB-2BD0991280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1240" y="2331370"/>
            <a:ext cx="953526" cy="953526"/>
          </a:xfrm>
          <a:prstGeom prst="rect">
            <a:avLst/>
          </a:prstGeom>
        </p:spPr>
      </p:pic>
      <p:sp>
        <p:nvSpPr>
          <p:cNvPr id="2" name="標題 1">
            <a:extLst>
              <a:ext uri="{FF2B5EF4-FFF2-40B4-BE49-F238E27FC236}">
                <a16:creationId xmlns:a16="http://schemas.microsoft.com/office/drawing/2014/main" id="{6D5A2E02-F867-D24D-AB1E-2747C9B88ECA}"/>
              </a:ext>
            </a:extLst>
          </p:cNvPr>
          <p:cNvSpPr>
            <a:spLocks noGrp="1"/>
          </p:cNvSpPr>
          <p:nvPr>
            <p:ph type="title"/>
          </p:nvPr>
        </p:nvSpPr>
        <p:spPr/>
        <p:txBody>
          <a:bodyPr>
            <a:normAutofit/>
          </a:bodyPr>
          <a:lstStyle/>
          <a:p>
            <a:r>
              <a:rPr lang="zh-CN" altLang="en-US">
                <a:latin typeface="Arial" panose="020B0604020202020204" pitchFamily="34" charset="0"/>
                <a:ea typeface="微軟正黑體" panose="020B0604030504040204" pitchFamily="34" charset="-120"/>
                <a:sym typeface="Arial" panose="020B0604020202020204" pitchFamily="34" charset="0"/>
              </a:rPr>
              <a:t>如何保護儲存設備與檔案</a:t>
            </a:r>
            <a:endParaRPr lang="en-US" altLang="zh-CN">
              <a:latin typeface="Arial" panose="020B0604020202020204" pitchFamily="34" charset="0"/>
              <a:ea typeface="微軟正黑體" panose="020B0604030504040204" pitchFamily="34" charset="-120"/>
              <a:sym typeface="Arial" panose="020B0604020202020204" pitchFamily="34" charset="0"/>
            </a:endParaRPr>
          </a:p>
        </p:txBody>
      </p:sp>
      <p:sp>
        <p:nvSpPr>
          <p:cNvPr id="5" name="副標題 2">
            <a:extLst>
              <a:ext uri="{FF2B5EF4-FFF2-40B4-BE49-F238E27FC236}">
                <a16:creationId xmlns:a16="http://schemas.microsoft.com/office/drawing/2014/main" id="{DDDEF97D-2C1F-1745-AFF5-7671E7A8082F}"/>
              </a:ext>
            </a:extLst>
          </p:cNvPr>
          <p:cNvSpPr>
            <a:spLocks noGrp="1"/>
          </p:cNvSpPr>
          <p:nvPr>
            <p:ph type="subTitle" idx="4294967295"/>
          </p:nvPr>
        </p:nvSpPr>
        <p:spPr>
          <a:xfrm>
            <a:off x="840993" y="2384049"/>
            <a:ext cx="2041907" cy="3154823"/>
          </a:xfrm>
        </p:spPr>
        <p:txBody>
          <a:bodyPr>
            <a:normAutofit/>
          </a:bodyPr>
          <a:lstStyle/>
          <a:p>
            <a:pPr marL="0" indent="0" fontAlgn="base">
              <a:buNone/>
            </a:pPr>
            <a:r>
              <a:rPr lang="en-US" altLang="zh-TW" sz="6500">
                <a:solidFill>
                  <a:schemeClr val="bg1"/>
                </a:solidFill>
                <a:latin typeface="Arial" panose="020B0604020202020204" pitchFamily="34" charset="0"/>
                <a:ea typeface="微軟正黑體" panose="020B0604030504040204" pitchFamily="34" charset="-120"/>
                <a:sym typeface="Arial" panose="020B0604020202020204" pitchFamily="34" charset="0"/>
              </a:rPr>
              <a:t>2</a:t>
            </a: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 </a:t>
            </a:r>
            <a:endPar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indent="0" fontAlgn="base">
              <a:lnSpc>
                <a:spcPct val="130000"/>
              </a:lnSpc>
              <a:buNone/>
            </a:pP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檢查 </a:t>
            </a:r>
            <a:r>
              <a:rPr lang="en"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的 </a:t>
            </a:r>
            <a:r>
              <a:rPr lang="en"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UPnP </a:t>
            </a: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功能是否保持關閉</a:t>
            </a:r>
            <a:endPar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3">
            <a:extLst>
              <a:ext uri="{FF2B5EF4-FFF2-40B4-BE49-F238E27FC236}">
                <a16:creationId xmlns:a16="http://schemas.microsoft.com/office/drawing/2014/main" id="{6E9B7D32-E14C-8541-BF73-E34B605F6911}"/>
              </a:ext>
            </a:extLst>
          </p:cNvPr>
          <p:cNvPicPr>
            <a:picLocks noChangeAspect="1"/>
          </p:cNvPicPr>
          <p:nvPr/>
        </p:nvPicPr>
        <p:blipFill>
          <a:blip r:embed="rId5"/>
          <a:stretch>
            <a:fillRect/>
          </a:stretch>
        </p:blipFill>
        <p:spPr>
          <a:xfrm>
            <a:off x="3150085" y="2196639"/>
            <a:ext cx="9041915" cy="3957741"/>
          </a:xfrm>
          <a:prstGeom prst="rect">
            <a:avLst/>
          </a:prstGeom>
        </p:spPr>
      </p:pic>
      <p:pic>
        <p:nvPicPr>
          <p:cNvPr id="6" name="圖形 5">
            <a:extLst>
              <a:ext uri="{FF2B5EF4-FFF2-40B4-BE49-F238E27FC236}">
                <a16:creationId xmlns:a16="http://schemas.microsoft.com/office/drawing/2014/main" id="{51B357C1-4C4C-4C54-840A-9A2BE6EE5F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0993" y="1433383"/>
            <a:ext cx="11351007" cy="55607"/>
          </a:xfrm>
          <a:prstGeom prst="rect">
            <a:avLst/>
          </a:prstGeom>
          <a:effectLst>
            <a:outerShdw blurRad="88900" dist="228600" dir="3300000" sx="97000" sy="97000" algn="tl" rotWithShape="0">
              <a:prstClr val="black">
                <a:alpha val="40000"/>
              </a:prstClr>
            </a:outerShdw>
          </a:effectLst>
        </p:spPr>
      </p:pic>
    </p:spTree>
    <p:extLst>
      <p:ext uri="{BB962C8B-B14F-4D97-AF65-F5344CB8AC3E}">
        <p14:creationId xmlns:p14="http://schemas.microsoft.com/office/powerpoint/2010/main" val="4187860611"/>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形 8">
            <a:extLst>
              <a:ext uri="{FF2B5EF4-FFF2-40B4-BE49-F238E27FC236}">
                <a16:creationId xmlns:a16="http://schemas.microsoft.com/office/drawing/2014/main" id="{5333D994-0490-40A2-ACDA-808AFD9571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240" y="1729524"/>
            <a:ext cx="953526" cy="953526"/>
          </a:xfrm>
          <a:prstGeom prst="rect">
            <a:avLst/>
          </a:prstGeom>
        </p:spPr>
      </p:pic>
      <p:sp>
        <p:nvSpPr>
          <p:cNvPr id="2" name="標題 1">
            <a:extLst>
              <a:ext uri="{FF2B5EF4-FFF2-40B4-BE49-F238E27FC236}">
                <a16:creationId xmlns:a16="http://schemas.microsoft.com/office/drawing/2014/main" id="{6D5A2E02-F867-D24D-AB1E-2747C9B88ECA}"/>
              </a:ext>
            </a:extLst>
          </p:cNvPr>
          <p:cNvSpPr>
            <a:spLocks noGrp="1"/>
          </p:cNvSpPr>
          <p:nvPr>
            <p:ph type="title"/>
          </p:nvPr>
        </p:nvSpPr>
        <p:spPr/>
        <p:txBody>
          <a:bodyPr>
            <a:normAutofit/>
          </a:bodyPr>
          <a:lstStyle/>
          <a:p>
            <a:r>
              <a:rPr lang="zh-CN" altLang="en-US">
                <a:latin typeface="Arial" panose="020B0604020202020204" pitchFamily="34" charset="0"/>
                <a:ea typeface="微軟正黑體" panose="020B0604030504040204" pitchFamily="34" charset="-120"/>
                <a:sym typeface="Arial" panose="020B0604020202020204" pitchFamily="34" charset="0"/>
              </a:rPr>
              <a:t>如何保護儲存設備與檔案</a:t>
            </a:r>
            <a:endParaRPr lang="en-US" altLang="zh-CN">
              <a:latin typeface="Arial" panose="020B0604020202020204" pitchFamily="34" charset="0"/>
              <a:ea typeface="微軟正黑體" panose="020B0604030504040204" pitchFamily="34" charset="-120"/>
              <a:sym typeface="Arial" panose="020B0604020202020204" pitchFamily="34" charset="0"/>
            </a:endParaRPr>
          </a:p>
        </p:txBody>
      </p:sp>
      <p:sp>
        <p:nvSpPr>
          <p:cNvPr id="5" name="副標題 2">
            <a:extLst>
              <a:ext uri="{FF2B5EF4-FFF2-40B4-BE49-F238E27FC236}">
                <a16:creationId xmlns:a16="http://schemas.microsoft.com/office/drawing/2014/main" id="{DDDEF97D-2C1F-1745-AFF5-7671E7A8082F}"/>
              </a:ext>
            </a:extLst>
          </p:cNvPr>
          <p:cNvSpPr>
            <a:spLocks noGrp="1"/>
          </p:cNvSpPr>
          <p:nvPr>
            <p:ph type="subTitle" idx="4294967295"/>
          </p:nvPr>
        </p:nvSpPr>
        <p:spPr>
          <a:xfrm>
            <a:off x="853693" y="1786674"/>
            <a:ext cx="5584434" cy="2901950"/>
          </a:xfrm>
        </p:spPr>
        <p:txBody>
          <a:bodyPr>
            <a:normAutofit/>
          </a:bodyPr>
          <a:lstStyle/>
          <a:p>
            <a:pPr marL="0" indent="0" fontAlgn="base">
              <a:buNone/>
            </a:pPr>
            <a:r>
              <a:rPr lang="en-US" altLang="zh-TW" sz="6000">
                <a:solidFill>
                  <a:schemeClr val="bg1"/>
                </a:solidFill>
                <a:latin typeface="Arial" panose="020B0604020202020204" pitchFamily="34" charset="0"/>
                <a:ea typeface="微軟正黑體" panose="020B0604030504040204" pitchFamily="34" charset="-120"/>
                <a:sym typeface="Arial" panose="020B0604020202020204" pitchFamily="34" charset="0"/>
              </a:rPr>
              <a:t>3</a:t>
            </a: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 </a:t>
            </a:r>
            <a:endPar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indent="0" fontAlgn="base">
              <a:lnSpc>
                <a:spcPct val="130000"/>
              </a:lnSpc>
              <a:buNone/>
            </a:pPr>
            <a:r>
              <a:rPr lang="zh-CN"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保持韌體與軟體都在最新版本</a:t>
            </a:r>
            <a:endPar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5">
            <a:extLst>
              <a:ext uri="{FF2B5EF4-FFF2-40B4-BE49-F238E27FC236}">
                <a16:creationId xmlns:a16="http://schemas.microsoft.com/office/drawing/2014/main" id="{B158BB36-8627-8948-AB93-6B6996EE0450}"/>
              </a:ext>
            </a:extLst>
          </p:cNvPr>
          <p:cNvPicPr>
            <a:picLocks noChangeAspect="1"/>
          </p:cNvPicPr>
          <p:nvPr/>
        </p:nvPicPr>
        <p:blipFill>
          <a:blip r:embed="rId4"/>
          <a:stretch>
            <a:fillRect/>
          </a:stretch>
        </p:blipFill>
        <p:spPr>
          <a:xfrm>
            <a:off x="965200" y="3596319"/>
            <a:ext cx="6295697" cy="3262019"/>
          </a:xfrm>
          <a:prstGeom prst="rect">
            <a:avLst/>
          </a:prstGeom>
        </p:spPr>
      </p:pic>
      <p:pic>
        <p:nvPicPr>
          <p:cNvPr id="8" name="圖片 7">
            <a:extLst>
              <a:ext uri="{FF2B5EF4-FFF2-40B4-BE49-F238E27FC236}">
                <a16:creationId xmlns:a16="http://schemas.microsoft.com/office/drawing/2014/main" id="{2070BF2F-B8B3-B447-A068-915B54FB275D}"/>
              </a:ext>
            </a:extLst>
          </p:cNvPr>
          <p:cNvPicPr>
            <a:picLocks noChangeAspect="1"/>
          </p:cNvPicPr>
          <p:nvPr/>
        </p:nvPicPr>
        <p:blipFill>
          <a:blip r:embed="rId5"/>
          <a:stretch>
            <a:fillRect/>
          </a:stretch>
        </p:blipFill>
        <p:spPr>
          <a:xfrm>
            <a:off x="5584434" y="2513559"/>
            <a:ext cx="6216529" cy="3075007"/>
          </a:xfrm>
          <a:prstGeom prst="rect">
            <a:avLst/>
          </a:prstGeom>
        </p:spPr>
      </p:pic>
      <p:pic>
        <p:nvPicPr>
          <p:cNvPr id="7" name="圖形 6">
            <a:extLst>
              <a:ext uri="{FF2B5EF4-FFF2-40B4-BE49-F238E27FC236}">
                <a16:creationId xmlns:a16="http://schemas.microsoft.com/office/drawing/2014/main" id="{1C525596-997C-41FD-BD18-DEDB70EB02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0993" y="1433383"/>
            <a:ext cx="11351007" cy="55607"/>
          </a:xfrm>
          <a:prstGeom prst="rect">
            <a:avLst/>
          </a:prstGeom>
          <a:effectLst>
            <a:outerShdw blurRad="88900" dist="228600" dir="3300000" sx="97000" sy="97000" algn="tl" rotWithShape="0">
              <a:prstClr val="black">
                <a:alpha val="40000"/>
              </a:prstClr>
            </a:outerShdw>
          </a:effectLst>
        </p:spPr>
      </p:pic>
    </p:spTree>
    <p:extLst>
      <p:ext uri="{BB962C8B-B14F-4D97-AF65-F5344CB8AC3E}">
        <p14:creationId xmlns:p14="http://schemas.microsoft.com/office/powerpoint/2010/main" val="3449135549"/>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a:extLst>
              <a:ext uri="{FF2B5EF4-FFF2-40B4-BE49-F238E27FC236}">
                <a16:creationId xmlns:a16="http://schemas.microsoft.com/office/drawing/2014/main" id="{91CBF331-9938-4684-97C2-C63E474F93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240" y="2174159"/>
            <a:ext cx="953526" cy="953526"/>
          </a:xfrm>
          <a:prstGeom prst="rect">
            <a:avLst/>
          </a:prstGeom>
        </p:spPr>
      </p:pic>
      <p:sp>
        <p:nvSpPr>
          <p:cNvPr id="2" name="標題 1">
            <a:extLst>
              <a:ext uri="{FF2B5EF4-FFF2-40B4-BE49-F238E27FC236}">
                <a16:creationId xmlns:a16="http://schemas.microsoft.com/office/drawing/2014/main" id="{6D5A2E02-F867-D24D-AB1E-2747C9B88ECA}"/>
              </a:ext>
            </a:extLst>
          </p:cNvPr>
          <p:cNvSpPr>
            <a:spLocks noGrp="1"/>
          </p:cNvSpPr>
          <p:nvPr>
            <p:ph type="title"/>
          </p:nvPr>
        </p:nvSpPr>
        <p:spPr/>
        <p:txBody>
          <a:bodyPr>
            <a:normAutofit/>
          </a:bodyPr>
          <a:lstStyle/>
          <a:p>
            <a:r>
              <a:rPr lang="zh-CN" altLang="en-US">
                <a:latin typeface="Arial" panose="020B0604020202020204" pitchFamily="34" charset="0"/>
                <a:ea typeface="微軟正黑體" panose="020B0604030504040204" pitchFamily="34" charset="-120"/>
                <a:sym typeface="Arial" panose="020B0604020202020204" pitchFamily="34" charset="0"/>
              </a:rPr>
              <a:t>如何保護儲存設備與檔案</a:t>
            </a:r>
            <a:endParaRPr lang="en-US" altLang="zh-CN">
              <a:latin typeface="Arial" panose="020B0604020202020204" pitchFamily="34" charset="0"/>
              <a:ea typeface="微軟正黑體" panose="020B0604030504040204" pitchFamily="34" charset="-120"/>
              <a:sym typeface="Arial" panose="020B0604020202020204" pitchFamily="34" charset="0"/>
            </a:endParaRPr>
          </a:p>
        </p:txBody>
      </p:sp>
      <p:sp>
        <p:nvSpPr>
          <p:cNvPr id="5" name="副標題 2">
            <a:extLst>
              <a:ext uri="{FF2B5EF4-FFF2-40B4-BE49-F238E27FC236}">
                <a16:creationId xmlns:a16="http://schemas.microsoft.com/office/drawing/2014/main" id="{DDDEF97D-2C1F-1745-AFF5-7671E7A8082F}"/>
              </a:ext>
            </a:extLst>
          </p:cNvPr>
          <p:cNvSpPr>
            <a:spLocks noGrp="1"/>
          </p:cNvSpPr>
          <p:nvPr>
            <p:ph type="subTitle" idx="4294967295"/>
          </p:nvPr>
        </p:nvSpPr>
        <p:spPr>
          <a:xfrm>
            <a:off x="840083" y="2229636"/>
            <a:ext cx="2030117" cy="1870519"/>
          </a:xfrm>
        </p:spPr>
        <p:txBody>
          <a:bodyPr>
            <a:normAutofit/>
          </a:bodyPr>
          <a:lstStyle/>
          <a:p>
            <a:pPr marL="0" indent="0" fontAlgn="base">
              <a:buNone/>
            </a:pPr>
            <a:r>
              <a:rPr lang="en-US" altLang="zh-TW" sz="6000">
                <a:solidFill>
                  <a:schemeClr val="bg1"/>
                </a:solidFill>
                <a:latin typeface="Arial" panose="020B0604020202020204" pitchFamily="34" charset="0"/>
                <a:ea typeface="微軟正黑體" panose="020B0604030504040204" pitchFamily="34" charset="-120"/>
                <a:sym typeface="Arial" panose="020B0604020202020204" pitchFamily="34" charset="0"/>
              </a:rPr>
              <a:t>4</a:t>
            </a:r>
            <a:r>
              <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pPr marL="0" indent="0" fontAlgn="base">
              <a:buNone/>
            </a:pPr>
            <a:r>
              <a:rPr lang="zh-CN"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啟用快照排程</a:t>
            </a:r>
            <a:endPar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5">
            <a:extLst>
              <a:ext uri="{FF2B5EF4-FFF2-40B4-BE49-F238E27FC236}">
                <a16:creationId xmlns:a16="http://schemas.microsoft.com/office/drawing/2014/main" id="{CA3441FC-EA82-F448-AFB4-869B3A74688F}"/>
              </a:ext>
            </a:extLst>
          </p:cNvPr>
          <p:cNvPicPr>
            <a:picLocks noChangeAspect="1"/>
          </p:cNvPicPr>
          <p:nvPr/>
        </p:nvPicPr>
        <p:blipFill>
          <a:blip r:embed="rId4"/>
          <a:stretch>
            <a:fillRect/>
          </a:stretch>
        </p:blipFill>
        <p:spPr>
          <a:xfrm>
            <a:off x="3404996" y="2172689"/>
            <a:ext cx="8229600" cy="4320186"/>
          </a:xfrm>
          <a:prstGeom prst="rect">
            <a:avLst/>
          </a:prstGeom>
        </p:spPr>
      </p:pic>
      <p:pic>
        <p:nvPicPr>
          <p:cNvPr id="7" name="圖形 6">
            <a:extLst>
              <a:ext uri="{FF2B5EF4-FFF2-40B4-BE49-F238E27FC236}">
                <a16:creationId xmlns:a16="http://schemas.microsoft.com/office/drawing/2014/main" id="{BADFC80D-632C-4B31-B3BD-6A39C9BEA8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0993" y="1433383"/>
            <a:ext cx="11351007" cy="55607"/>
          </a:xfrm>
          <a:prstGeom prst="rect">
            <a:avLst/>
          </a:prstGeom>
          <a:effectLst>
            <a:outerShdw blurRad="88900" dist="228600" dir="3300000" sx="97000" sy="97000" algn="tl" rotWithShape="0">
              <a:prstClr val="black">
                <a:alpha val="40000"/>
              </a:prstClr>
            </a:outerShdw>
          </a:effectLst>
        </p:spPr>
      </p:pic>
    </p:spTree>
    <p:extLst>
      <p:ext uri="{BB962C8B-B14F-4D97-AF65-F5344CB8AC3E}">
        <p14:creationId xmlns:p14="http://schemas.microsoft.com/office/powerpoint/2010/main" val="639806716"/>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01b70606-dc07-4d71-bd58-b2930b3905f1&quot;,&quot;Name&quot;:null,&quot;Kind&quot;:&quot;Custom&quot;,&quot;OldGuidesSetting&quot;:{&quot;HeaderHeight&quot;:0.0,&quot;FooterHeight&quot;:0.0,&quot;SideMargin&quot;:0.0,&quot;TopMargin&quot;:0.0,&quot;BottomMargin&quot;:0.0,&quot;IntervalMargin&quot;:0.0}}"/>
</p:tagLst>
</file>

<file path=ppt/theme/theme1.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{11159FC5-FBD6-824C-BB50-5BE95BB7CBF9}tf10001121</Template>
  <TotalTime>0</TotalTime>
  <Words>283</Words>
  <Application>Microsoft Macintosh PowerPoint</Application>
  <PresentationFormat>寬螢幕</PresentationFormat>
  <Paragraphs>48</Paragraphs>
  <Slides>14</Slides>
  <Notes>2</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14</vt:i4>
      </vt:variant>
    </vt:vector>
  </HeadingPairs>
  <TitlesOfParts>
    <vt:vector size="18" baseType="lpstr">
      <vt:lpstr>微軟正黑體</vt:lpstr>
      <vt:lpstr>Arial</vt:lpstr>
      <vt:lpstr>Calibri</vt:lpstr>
      <vt:lpstr>自訂設計</vt:lpstr>
      <vt:lpstr>PowerPoint 簡報</vt:lpstr>
      <vt:lpstr>勒索病毒種類</vt:lpstr>
      <vt:lpstr>勒索病毒種類</vt:lpstr>
      <vt:lpstr>勒索病毒種類</vt:lpstr>
      <vt:lpstr>檔案加密型下一個目標？？</vt:lpstr>
      <vt:lpstr>如何保護儲存設備與檔案</vt:lpstr>
      <vt:lpstr>如何保護儲存設備與檔案</vt:lpstr>
      <vt:lpstr>如何保護儲存設備與檔案</vt:lpstr>
      <vt:lpstr>如何保護儲存設備與檔案</vt:lpstr>
      <vt:lpstr>如何保護儲存設備與檔案</vt:lpstr>
      <vt:lpstr>如何保護儲存設備與檔案</vt:lpstr>
      <vt:lpstr>如何保護儲存設備與檔案</vt:lpstr>
      <vt:lpstr>如何從外網(iNTELNET)連線儲存設備</vt:lpstr>
      <vt:lpstr>如何從外網(iNTELNET)連線儲存設備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KoiBox-100W</dc:title>
  <dc:creator>Hanz Sung 宋承翰</dc:creator>
  <cp:lastModifiedBy>Microsoft Office User</cp:lastModifiedBy>
  <cp:revision>1</cp:revision>
  <dcterms:created xsi:type="dcterms:W3CDTF">2022-02-09T03:57:07Z</dcterms:created>
  <dcterms:modified xsi:type="dcterms:W3CDTF">2022-03-07T08:32:12Z</dcterms:modified>
</cp:coreProperties>
</file>